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21" r:id="rId5"/>
  </p:sldMasterIdLst>
  <p:notesMasterIdLst>
    <p:notesMasterId r:id="rId21"/>
  </p:notesMasterIdLst>
  <p:handoutMasterIdLst>
    <p:handoutMasterId r:id="rId22"/>
  </p:handoutMasterIdLst>
  <p:sldIdLst>
    <p:sldId id="256" r:id="rId6"/>
    <p:sldId id="272" r:id="rId7"/>
    <p:sldId id="363" r:id="rId8"/>
    <p:sldId id="359" r:id="rId9"/>
    <p:sldId id="352" r:id="rId10"/>
    <p:sldId id="358" r:id="rId11"/>
    <p:sldId id="353" r:id="rId12"/>
    <p:sldId id="355" r:id="rId13"/>
    <p:sldId id="354" r:id="rId14"/>
    <p:sldId id="360" r:id="rId15"/>
    <p:sldId id="327" r:id="rId16"/>
    <p:sldId id="334" r:id="rId17"/>
    <p:sldId id="362" r:id="rId18"/>
    <p:sldId id="344" r:id="rId19"/>
    <p:sldId id="3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4F4F"/>
    <a:srgbClr val="FF4747"/>
    <a:srgbClr val="29EB4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3834" autoAdjust="0"/>
  </p:normalViewPr>
  <p:slideViewPr>
    <p:cSldViewPr snapToGrid="0">
      <p:cViewPr varScale="1">
        <p:scale>
          <a:sx n="104" d="100"/>
          <a:sy n="104" d="100"/>
        </p:scale>
        <p:origin x="114" y="3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Not challenging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Language differences</c:v>
                </c:pt>
                <c:pt idx="1">
                  <c:v>Practical difficulties</c:v>
                </c:pt>
                <c:pt idx="2">
                  <c:v>Cultural difference</c:v>
                </c:pt>
                <c:pt idx="3">
                  <c:v>Geographical Distance</c:v>
                </c:pt>
                <c:pt idx="4">
                  <c:v>Limited time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6.1</c:v>
                </c:pt>
                <c:pt idx="1">
                  <c:v>12.5</c:v>
                </c:pt>
                <c:pt idx="2">
                  <c:v>15.2</c:v>
                </c:pt>
                <c:pt idx="3">
                  <c:v>12.9</c:v>
                </c:pt>
                <c:pt idx="4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8-4F87-B4AF-D63514C3A0E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 bit challenging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Language differences</c:v>
                </c:pt>
                <c:pt idx="1">
                  <c:v>Practical difficulties</c:v>
                </c:pt>
                <c:pt idx="2">
                  <c:v>Cultural difference</c:v>
                </c:pt>
                <c:pt idx="3">
                  <c:v>Geographical Distance</c:v>
                </c:pt>
                <c:pt idx="4">
                  <c:v>Limited time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48.5</c:v>
                </c:pt>
                <c:pt idx="1">
                  <c:v>50</c:v>
                </c:pt>
                <c:pt idx="2">
                  <c:v>54.5</c:v>
                </c:pt>
                <c:pt idx="3">
                  <c:v>54.8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A8-4F87-B4AF-D63514C3A0E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Very Challenging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Language differences</c:v>
                </c:pt>
                <c:pt idx="1">
                  <c:v>Practical difficulties</c:v>
                </c:pt>
                <c:pt idx="2">
                  <c:v>Cultural difference</c:v>
                </c:pt>
                <c:pt idx="3">
                  <c:v>Geographical Distance</c:v>
                </c:pt>
                <c:pt idx="4">
                  <c:v>Limited time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27.3</c:v>
                </c:pt>
                <c:pt idx="1">
                  <c:v>31.3</c:v>
                </c:pt>
                <c:pt idx="2">
                  <c:v>21.2</c:v>
                </c:pt>
                <c:pt idx="3">
                  <c:v>25.8</c:v>
                </c:pt>
                <c:pt idx="4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A8-4F87-B4AF-D63514C3A0ED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Extremely challenging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Language differences</c:v>
                </c:pt>
                <c:pt idx="1">
                  <c:v>Practical difficulties</c:v>
                </c:pt>
                <c:pt idx="2">
                  <c:v>Cultural difference</c:v>
                </c:pt>
                <c:pt idx="3">
                  <c:v>Geographical Distance</c:v>
                </c:pt>
                <c:pt idx="4">
                  <c:v>Limited time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18.2</c:v>
                </c:pt>
                <c:pt idx="1">
                  <c:v>6.3</c:v>
                </c:pt>
                <c:pt idx="2">
                  <c:v>9.1</c:v>
                </c:pt>
                <c:pt idx="3">
                  <c:v>6.5</c:v>
                </c:pt>
                <c:pt idx="4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A8-4F87-B4AF-D63514C3A0E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5580664"/>
        <c:axId val="265577920"/>
      </c:barChart>
      <c:catAx>
        <c:axId val="2655806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65577920"/>
        <c:crosses val="autoZero"/>
        <c:auto val="1"/>
        <c:lblAlgn val="ctr"/>
        <c:lblOffset val="100"/>
        <c:noMultiLvlLbl val="0"/>
      </c:catAx>
      <c:valAx>
        <c:axId val="265577920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2655806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06FD2-3EFD-4ACB-8CF5-8E5F348596C4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4D1A210-EE40-4CD1-9A4C-9EC3215FDEC8}">
      <dgm:prSet phldrT="[Text]"/>
      <dgm:spPr/>
      <dgm:t>
        <a:bodyPr/>
        <a:lstStyle/>
        <a:p>
          <a:r>
            <a:rPr lang="en-US" dirty="0" smtClean="0"/>
            <a:t>Victim Support Europe</a:t>
          </a:r>
          <a:endParaRPr lang="en-US" dirty="0"/>
        </a:p>
      </dgm:t>
    </dgm:pt>
    <dgm:pt modelId="{CA2261A2-2316-4760-82A7-01156DB8A386}" type="parTrans" cxnId="{5D51E250-3AFA-428F-AFEC-8175E938ED53}">
      <dgm:prSet/>
      <dgm:spPr/>
      <dgm:t>
        <a:bodyPr/>
        <a:lstStyle/>
        <a:p>
          <a:endParaRPr lang="en-US"/>
        </a:p>
      </dgm:t>
    </dgm:pt>
    <dgm:pt modelId="{2BFEB9B6-2ECE-480B-869D-6CE8A503C67D}" type="sibTrans" cxnId="{5D51E250-3AFA-428F-AFEC-8175E938ED53}">
      <dgm:prSet/>
      <dgm:spPr/>
      <dgm:t>
        <a:bodyPr/>
        <a:lstStyle/>
        <a:p>
          <a:endParaRPr lang="en-US"/>
        </a:p>
      </dgm:t>
    </dgm:pt>
    <dgm:pt modelId="{D0FC2A81-474E-4FD1-9428-ECDB87DAA3EA}">
      <dgm:prSet phldrT="[Text]"/>
      <dgm:spPr>
        <a:solidFill>
          <a:srgbClr val="7030A0"/>
        </a:solidFill>
      </dgm:spPr>
      <dgm:t>
        <a:bodyPr/>
        <a:lstStyle/>
        <a:p>
          <a:r>
            <a:rPr lang="en-US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 TO</a:t>
          </a:r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MEMBERS AND GOVERNMENTS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99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0AF3D0-4FEB-4B9E-97BE-BDB083F9FB84}" type="parTrans" cxnId="{9D2C7CA7-5A55-4465-A1B0-8CF157B52AA8}">
      <dgm:prSet/>
      <dgm:spPr/>
      <dgm:t>
        <a:bodyPr/>
        <a:lstStyle/>
        <a:p>
          <a:endParaRPr lang="en-US"/>
        </a:p>
      </dgm:t>
    </dgm:pt>
    <dgm:pt modelId="{5F090EAF-4B6E-4965-85F3-2955BC03C42A}" type="sibTrans" cxnId="{9D2C7CA7-5A55-4465-A1B0-8CF157B52AA8}">
      <dgm:prSet/>
      <dgm:spPr/>
      <dgm:t>
        <a:bodyPr/>
        <a:lstStyle/>
        <a:p>
          <a:endParaRPr lang="en-US"/>
        </a:p>
      </dgm:t>
    </dgm:pt>
    <dgm:pt modelId="{FE7FF312-9A41-4181-A078-C141D3238C49}">
      <dgm:prSet phldrT="[Text]"/>
      <dgm:spPr>
        <a:solidFill>
          <a:srgbClr val="7030A0"/>
        </a:solidFill>
      </dgm:spPr>
      <dgm:t>
        <a:bodyPr/>
        <a:lstStyle/>
        <a:p>
          <a:r>
            <a:rPr lang="en-US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RESPONSE NETWORK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99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4B292-5B15-4C0D-BB74-6791875BB53D}" type="parTrans" cxnId="{7CC91151-63EE-4006-9813-31467C5057C7}">
      <dgm:prSet/>
      <dgm:spPr/>
      <dgm:t>
        <a:bodyPr/>
        <a:lstStyle/>
        <a:p>
          <a:endParaRPr lang="en-US"/>
        </a:p>
      </dgm:t>
    </dgm:pt>
    <dgm:pt modelId="{8FCB0E2F-1AB1-4FA4-9C8F-C8DC9281ADEA}" type="sibTrans" cxnId="{7CC91151-63EE-4006-9813-31467C5057C7}">
      <dgm:prSet/>
      <dgm:spPr/>
      <dgm:t>
        <a:bodyPr/>
        <a:lstStyle/>
        <a:p>
          <a:endParaRPr lang="en-US"/>
        </a:p>
      </dgm:t>
    </dgm:pt>
    <dgm:pt modelId="{64D281C0-6A67-4257-A30F-BE43443422C7}">
      <dgm:prSet phldrT="[Text]"/>
      <dgm:spPr>
        <a:solidFill>
          <a:srgbClr val="7030A0"/>
        </a:solidFill>
      </dgm:spPr>
      <dgm:t>
        <a:bodyPr/>
        <a:lstStyle/>
        <a:p>
          <a:r>
            <a:rPr lang="en-US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IFDIS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99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BAF644-CFAA-4F41-9DFA-8F0EB8219498}" type="parTrans" cxnId="{7E5CFDC1-C371-4B9D-91D1-2DF6E973AE1E}">
      <dgm:prSet/>
      <dgm:spPr/>
      <dgm:t>
        <a:bodyPr/>
        <a:lstStyle/>
        <a:p>
          <a:endParaRPr lang="en-US"/>
        </a:p>
      </dgm:t>
    </dgm:pt>
    <dgm:pt modelId="{6641A9D0-1012-4758-8ADD-47BA708DE3C7}" type="sibTrans" cxnId="{7E5CFDC1-C371-4B9D-91D1-2DF6E973AE1E}">
      <dgm:prSet/>
      <dgm:spPr/>
      <dgm:t>
        <a:bodyPr/>
        <a:lstStyle/>
        <a:p>
          <a:endParaRPr lang="en-US"/>
        </a:p>
      </dgm:t>
    </dgm:pt>
    <dgm:pt modelId="{58A16274-7A9F-4EC2-80C5-5032653962C8}">
      <dgm:prSet phldrT="[Text]"/>
      <dgm:spPr>
        <a:solidFill>
          <a:srgbClr val="7030A0"/>
        </a:solidFill>
      </dgm:spPr>
      <dgm:t>
        <a:bodyPr/>
        <a:lstStyle/>
        <a:p>
          <a:r>
            <a:rPr lang="en-US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POLICY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99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B5F561-CFEC-40DD-A9E1-91CABA3BAFB1}" type="parTrans" cxnId="{6283C5C6-EE7A-45DF-9143-2172863EA71D}">
      <dgm:prSet/>
      <dgm:spPr/>
      <dgm:t>
        <a:bodyPr/>
        <a:lstStyle/>
        <a:p>
          <a:endParaRPr lang="en-US"/>
        </a:p>
      </dgm:t>
    </dgm:pt>
    <dgm:pt modelId="{568CF435-9B1E-4EBB-B1A2-37D15FBC072D}" type="sibTrans" cxnId="{6283C5C6-EE7A-45DF-9143-2172863EA71D}">
      <dgm:prSet/>
      <dgm:spPr/>
      <dgm:t>
        <a:bodyPr/>
        <a:lstStyle/>
        <a:p>
          <a:endParaRPr lang="en-US"/>
        </a:p>
      </dgm:t>
    </dgm:pt>
    <dgm:pt modelId="{B2353F25-32CF-4F4D-96F4-244CD6569B91}" type="pres">
      <dgm:prSet presAssocID="{D9006FD2-3EFD-4ACB-8CF5-8E5F348596C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BF2AC0-EE6F-4B32-97F6-61A7307245E2}" type="pres">
      <dgm:prSet presAssocID="{D9006FD2-3EFD-4ACB-8CF5-8E5F348596C4}" presName="matrix" presStyleCnt="0"/>
      <dgm:spPr/>
    </dgm:pt>
    <dgm:pt modelId="{24C726A7-122C-4FBB-A2E9-6EBFA3A4A1FC}" type="pres">
      <dgm:prSet presAssocID="{D9006FD2-3EFD-4ACB-8CF5-8E5F348596C4}" presName="tile1" presStyleLbl="node1" presStyleIdx="0" presStyleCnt="4" custLinFactNeighborX="-578" custLinFactNeighborY="-881"/>
      <dgm:spPr/>
      <dgm:t>
        <a:bodyPr/>
        <a:lstStyle/>
        <a:p>
          <a:endParaRPr lang="en-US"/>
        </a:p>
      </dgm:t>
    </dgm:pt>
    <dgm:pt modelId="{34554C54-C7F4-4EAC-AC19-376D96B01D86}" type="pres">
      <dgm:prSet presAssocID="{D9006FD2-3EFD-4ACB-8CF5-8E5F348596C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0E616-993E-400C-8263-9E5D36F6BD29}" type="pres">
      <dgm:prSet presAssocID="{D9006FD2-3EFD-4ACB-8CF5-8E5F348596C4}" presName="tile2" presStyleLbl="node1" presStyleIdx="1" presStyleCnt="4"/>
      <dgm:spPr/>
      <dgm:t>
        <a:bodyPr/>
        <a:lstStyle/>
        <a:p>
          <a:endParaRPr lang="en-US"/>
        </a:p>
      </dgm:t>
    </dgm:pt>
    <dgm:pt modelId="{1188446D-61AC-4165-BEE9-925EA8E8B8C3}" type="pres">
      <dgm:prSet presAssocID="{D9006FD2-3EFD-4ACB-8CF5-8E5F348596C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5FB7C-8AE3-4F25-B462-B8899117571A}" type="pres">
      <dgm:prSet presAssocID="{D9006FD2-3EFD-4ACB-8CF5-8E5F348596C4}" presName="tile3" presStyleLbl="node1" presStyleIdx="2" presStyleCnt="4"/>
      <dgm:spPr/>
      <dgm:t>
        <a:bodyPr/>
        <a:lstStyle/>
        <a:p>
          <a:endParaRPr lang="en-US"/>
        </a:p>
      </dgm:t>
    </dgm:pt>
    <dgm:pt modelId="{58893D64-C429-446B-8B4E-11DA0A7E02FF}" type="pres">
      <dgm:prSet presAssocID="{D9006FD2-3EFD-4ACB-8CF5-8E5F348596C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43A14-DE97-48E4-80FF-FEEAE49D60BA}" type="pres">
      <dgm:prSet presAssocID="{D9006FD2-3EFD-4ACB-8CF5-8E5F348596C4}" presName="tile4" presStyleLbl="node1" presStyleIdx="3" presStyleCnt="4"/>
      <dgm:spPr/>
      <dgm:t>
        <a:bodyPr/>
        <a:lstStyle/>
        <a:p>
          <a:endParaRPr lang="en-US"/>
        </a:p>
      </dgm:t>
    </dgm:pt>
    <dgm:pt modelId="{9156DAD5-03F8-4E4E-AD50-4CCC8A3E0A86}" type="pres">
      <dgm:prSet presAssocID="{D9006FD2-3EFD-4ACB-8CF5-8E5F348596C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F4A1E-4391-4903-80D0-8A79863DE5DD}" type="pres">
      <dgm:prSet presAssocID="{D9006FD2-3EFD-4ACB-8CF5-8E5F348596C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D2C7CA7-5A55-4465-A1B0-8CF157B52AA8}" srcId="{74D1A210-EE40-4CD1-9A4C-9EC3215FDEC8}" destId="{D0FC2A81-474E-4FD1-9428-ECDB87DAA3EA}" srcOrd="0" destOrd="0" parTransId="{8E0AF3D0-4FEB-4B9E-97BE-BDB083F9FB84}" sibTransId="{5F090EAF-4B6E-4965-85F3-2955BC03C42A}"/>
    <dgm:cxn modelId="{1340CFC1-A1D5-4B40-B5AC-0C687C3E0D56}" type="presOf" srcId="{58A16274-7A9F-4EC2-80C5-5032653962C8}" destId="{9156DAD5-03F8-4E4E-AD50-4CCC8A3E0A86}" srcOrd="1" destOrd="0" presId="urn:microsoft.com/office/officeart/2005/8/layout/matrix1"/>
    <dgm:cxn modelId="{10DC7307-DFAF-4040-BC1B-536D509A8D5F}" type="presOf" srcId="{D0FC2A81-474E-4FD1-9428-ECDB87DAA3EA}" destId="{24C726A7-122C-4FBB-A2E9-6EBFA3A4A1FC}" srcOrd="0" destOrd="0" presId="urn:microsoft.com/office/officeart/2005/8/layout/matrix1"/>
    <dgm:cxn modelId="{EBE14EA3-02E7-4818-B46F-3022576E12FB}" type="presOf" srcId="{FE7FF312-9A41-4181-A078-C141D3238C49}" destId="{2070E616-993E-400C-8263-9E5D36F6BD29}" srcOrd="0" destOrd="0" presId="urn:microsoft.com/office/officeart/2005/8/layout/matrix1"/>
    <dgm:cxn modelId="{6283C5C6-EE7A-45DF-9143-2172863EA71D}" srcId="{74D1A210-EE40-4CD1-9A4C-9EC3215FDEC8}" destId="{58A16274-7A9F-4EC2-80C5-5032653962C8}" srcOrd="3" destOrd="0" parTransId="{7AB5F561-CFEC-40DD-A9E1-91CABA3BAFB1}" sibTransId="{568CF435-9B1E-4EBB-B1A2-37D15FBC072D}"/>
    <dgm:cxn modelId="{1F143A33-C15E-4E9E-B9DF-2B9D23F36844}" type="presOf" srcId="{FE7FF312-9A41-4181-A078-C141D3238C49}" destId="{1188446D-61AC-4165-BEE9-925EA8E8B8C3}" srcOrd="1" destOrd="0" presId="urn:microsoft.com/office/officeart/2005/8/layout/matrix1"/>
    <dgm:cxn modelId="{5D51E250-3AFA-428F-AFEC-8175E938ED53}" srcId="{D9006FD2-3EFD-4ACB-8CF5-8E5F348596C4}" destId="{74D1A210-EE40-4CD1-9A4C-9EC3215FDEC8}" srcOrd="0" destOrd="0" parTransId="{CA2261A2-2316-4760-82A7-01156DB8A386}" sibTransId="{2BFEB9B6-2ECE-480B-869D-6CE8A503C67D}"/>
    <dgm:cxn modelId="{F8C94CF0-ECBA-4268-95B8-7985C615D6D5}" type="presOf" srcId="{64D281C0-6A67-4257-A30F-BE43443422C7}" destId="{C2D5FB7C-8AE3-4F25-B462-B8899117571A}" srcOrd="0" destOrd="0" presId="urn:microsoft.com/office/officeart/2005/8/layout/matrix1"/>
    <dgm:cxn modelId="{3BA2A80F-F5D2-444A-8489-EB5C0BF04A99}" type="presOf" srcId="{58A16274-7A9F-4EC2-80C5-5032653962C8}" destId="{01D43A14-DE97-48E4-80FF-FEEAE49D60BA}" srcOrd="0" destOrd="0" presId="urn:microsoft.com/office/officeart/2005/8/layout/matrix1"/>
    <dgm:cxn modelId="{E0CC0ED9-DB1D-42FB-8C0C-A5B824331478}" type="presOf" srcId="{64D281C0-6A67-4257-A30F-BE43443422C7}" destId="{58893D64-C429-446B-8B4E-11DA0A7E02FF}" srcOrd="1" destOrd="0" presId="urn:microsoft.com/office/officeart/2005/8/layout/matrix1"/>
    <dgm:cxn modelId="{E3658D5A-3FF0-4D42-97FE-9B4C48B82268}" type="presOf" srcId="{D9006FD2-3EFD-4ACB-8CF5-8E5F348596C4}" destId="{B2353F25-32CF-4F4D-96F4-244CD6569B91}" srcOrd="0" destOrd="0" presId="urn:microsoft.com/office/officeart/2005/8/layout/matrix1"/>
    <dgm:cxn modelId="{7CC91151-63EE-4006-9813-31467C5057C7}" srcId="{74D1A210-EE40-4CD1-9A4C-9EC3215FDEC8}" destId="{FE7FF312-9A41-4181-A078-C141D3238C49}" srcOrd="1" destOrd="0" parTransId="{2A84B292-5B15-4C0D-BB74-6791875BB53D}" sibTransId="{8FCB0E2F-1AB1-4FA4-9C8F-C8DC9281ADEA}"/>
    <dgm:cxn modelId="{7E5CFDC1-C371-4B9D-91D1-2DF6E973AE1E}" srcId="{74D1A210-EE40-4CD1-9A4C-9EC3215FDEC8}" destId="{64D281C0-6A67-4257-A30F-BE43443422C7}" srcOrd="2" destOrd="0" parTransId="{25BAF644-CFAA-4F41-9DFA-8F0EB8219498}" sibTransId="{6641A9D0-1012-4758-8ADD-47BA708DE3C7}"/>
    <dgm:cxn modelId="{FBC19C7A-E9C5-4448-B6FB-FD5DB35F9BCC}" type="presOf" srcId="{74D1A210-EE40-4CD1-9A4C-9EC3215FDEC8}" destId="{9BFF4A1E-4391-4903-80D0-8A79863DE5DD}" srcOrd="0" destOrd="0" presId="urn:microsoft.com/office/officeart/2005/8/layout/matrix1"/>
    <dgm:cxn modelId="{F9B096CE-7D47-4B81-A25B-A8921675136B}" type="presOf" srcId="{D0FC2A81-474E-4FD1-9428-ECDB87DAA3EA}" destId="{34554C54-C7F4-4EAC-AC19-376D96B01D86}" srcOrd="1" destOrd="0" presId="urn:microsoft.com/office/officeart/2005/8/layout/matrix1"/>
    <dgm:cxn modelId="{AE2B4E80-A7A0-4ADC-BA71-2E16EEB49059}" type="presParOf" srcId="{B2353F25-32CF-4F4D-96F4-244CD6569B91}" destId="{82BF2AC0-EE6F-4B32-97F6-61A7307245E2}" srcOrd="0" destOrd="0" presId="urn:microsoft.com/office/officeart/2005/8/layout/matrix1"/>
    <dgm:cxn modelId="{18CBA2AA-82E9-4874-8D79-713FC971C92E}" type="presParOf" srcId="{82BF2AC0-EE6F-4B32-97F6-61A7307245E2}" destId="{24C726A7-122C-4FBB-A2E9-6EBFA3A4A1FC}" srcOrd="0" destOrd="0" presId="urn:microsoft.com/office/officeart/2005/8/layout/matrix1"/>
    <dgm:cxn modelId="{6F837593-4A4D-4806-B9FC-F8EC840AE057}" type="presParOf" srcId="{82BF2AC0-EE6F-4B32-97F6-61A7307245E2}" destId="{34554C54-C7F4-4EAC-AC19-376D96B01D86}" srcOrd="1" destOrd="0" presId="urn:microsoft.com/office/officeart/2005/8/layout/matrix1"/>
    <dgm:cxn modelId="{A0E5A617-ED90-439B-B232-C064EAEBF0A4}" type="presParOf" srcId="{82BF2AC0-EE6F-4B32-97F6-61A7307245E2}" destId="{2070E616-993E-400C-8263-9E5D36F6BD29}" srcOrd="2" destOrd="0" presId="urn:microsoft.com/office/officeart/2005/8/layout/matrix1"/>
    <dgm:cxn modelId="{9CA2BB30-A6BF-47E6-AC83-650C2BFB0331}" type="presParOf" srcId="{82BF2AC0-EE6F-4B32-97F6-61A7307245E2}" destId="{1188446D-61AC-4165-BEE9-925EA8E8B8C3}" srcOrd="3" destOrd="0" presId="urn:microsoft.com/office/officeart/2005/8/layout/matrix1"/>
    <dgm:cxn modelId="{0EC6E368-0596-4D04-AAB2-3E8D09638849}" type="presParOf" srcId="{82BF2AC0-EE6F-4B32-97F6-61A7307245E2}" destId="{C2D5FB7C-8AE3-4F25-B462-B8899117571A}" srcOrd="4" destOrd="0" presId="urn:microsoft.com/office/officeart/2005/8/layout/matrix1"/>
    <dgm:cxn modelId="{1B82B346-ED4C-42A6-A1CD-D864F26E5D1E}" type="presParOf" srcId="{82BF2AC0-EE6F-4B32-97F6-61A7307245E2}" destId="{58893D64-C429-446B-8B4E-11DA0A7E02FF}" srcOrd="5" destOrd="0" presId="urn:microsoft.com/office/officeart/2005/8/layout/matrix1"/>
    <dgm:cxn modelId="{7967FAB3-EDC4-4B98-8F8F-387DF21957FE}" type="presParOf" srcId="{82BF2AC0-EE6F-4B32-97F6-61A7307245E2}" destId="{01D43A14-DE97-48E4-80FF-FEEAE49D60BA}" srcOrd="6" destOrd="0" presId="urn:microsoft.com/office/officeart/2005/8/layout/matrix1"/>
    <dgm:cxn modelId="{9123E858-A540-461C-8B53-B740BB655BB7}" type="presParOf" srcId="{82BF2AC0-EE6F-4B32-97F6-61A7307245E2}" destId="{9156DAD5-03F8-4E4E-AD50-4CCC8A3E0A86}" srcOrd="7" destOrd="0" presId="urn:microsoft.com/office/officeart/2005/8/layout/matrix1"/>
    <dgm:cxn modelId="{B8BE4DC2-3D7F-4101-88E3-88D5663C7A0C}" type="presParOf" srcId="{B2353F25-32CF-4F4D-96F4-244CD6569B91}" destId="{9BFF4A1E-4391-4903-80D0-8A79863DE5D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BB6034-867A-4E89-980B-A5C7FC32EE8E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1C433376-B579-4D18-970E-98E4120D262A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 smtClean="0"/>
            <a:t>Planning, Preparation, prevention</a:t>
          </a:r>
          <a:endParaRPr lang="fr-BE" dirty="0"/>
        </a:p>
      </dgm:t>
    </dgm:pt>
    <dgm:pt modelId="{4A3A5738-7C5B-4C2A-9A26-3F59AACEF0F0}" type="parTrans" cxnId="{7E9793B5-322F-4C51-A19A-105BCAED3464}">
      <dgm:prSet/>
      <dgm:spPr/>
      <dgm:t>
        <a:bodyPr/>
        <a:lstStyle/>
        <a:p>
          <a:endParaRPr lang="fr-BE"/>
        </a:p>
      </dgm:t>
    </dgm:pt>
    <dgm:pt modelId="{2F1CFE6F-31F4-44EA-BA54-D0C996BF68A2}" type="sibTrans" cxnId="{7E9793B5-322F-4C51-A19A-105BCAED3464}">
      <dgm:prSet/>
      <dgm:spPr/>
      <dgm:t>
        <a:bodyPr/>
        <a:lstStyle/>
        <a:p>
          <a:endParaRPr lang="fr-BE"/>
        </a:p>
      </dgm:t>
    </dgm:pt>
    <dgm:pt modelId="{341D0CFE-27C4-4D26-9BCC-A6B2ACDD9A96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Crisis Response</a:t>
          </a:r>
          <a:endParaRPr lang="fr-BE" dirty="0"/>
        </a:p>
      </dgm:t>
    </dgm:pt>
    <dgm:pt modelId="{00586CC5-0254-45AF-8129-4539F67A6EF4}" type="parTrans" cxnId="{D782791A-A14D-402D-A467-530A15CCBFAD}">
      <dgm:prSet/>
      <dgm:spPr/>
      <dgm:t>
        <a:bodyPr/>
        <a:lstStyle/>
        <a:p>
          <a:endParaRPr lang="fr-BE"/>
        </a:p>
      </dgm:t>
    </dgm:pt>
    <dgm:pt modelId="{51F9C902-1446-46F7-8E21-01B4B4E82B17}" type="sibTrans" cxnId="{D782791A-A14D-402D-A467-530A15CCBFAD}">
      <dgm:prSet/>
      <dgm:spPr/>
      <dgm:t>
        <a:bodyPr/>
        <a:lstStyle/>
        <a:p>
          <a:endParaRPr lang="fr-BE"/>
        </a:p>
      </dgm:t>
    </dgm:pt>
    <dgm:pt modelId="{BF6F3302-1944-4B6F-9CA9-128EB282E4A4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Long term services, self advocacy</a:t>
          </a:r>
          <a:endParaRPr lang="fr-BE" dirty="0"/>
        </a:p>
      </dgm:t>
    </dgm:pt>
    <dgm:pt modelId="{A25C8188-AF4B-4DF2-8342-9A3E7FE5C852}" type="parTrans" cxnId="{69C75553-4CE0-4B77-BA4C-29FF9C09206E}">
      <dgm:prSet/>
      <dgm:spPr/>
      <dgm:t>
        <a:bodyPr/>
        <a:lstStyle/>
        <a:p>
          <a:endParaRPr lang="fr-BE"/>
        </a:p>
      </dgm:t>
    </dgm:pt>
    <dgm:pt modelId="{10C0D638-2F41-424A-A76D-739B69FCE5FC}" type="sibTrans" cxnId="{69C75553-4CE0-4B77-BA4C-29FF9C09206E}">
      <dgm:prSet/>
      <dgm:spPr/>
      <dgm:t>
        <a:bodyPr/>
        <a:lstStyle/>
        <a:p>
          <a:endParaRPr lang="fr-BE"/>
        </a:p>
      </dgm:t>
    </dgm:pt>
    <dgm:pt modelId="{DC07DF5B-78BE-4EE0-BDF8-E5E8D6CFA701}" type="pres">
      <dgm:prSet presAssocID="{86BB6034-867A-4E89-980B-A5C7FC32EE8E}" presName="Name0" presStyleCnt="0">
        <dgm:presLayoutVars>
          <dgm:dir/>
          <dgm:resizeHandles val="exact"/>
        </dgm:presLayoutVars>
      </dgm:prSet>
      <dgm:spPr/>
    </dgm:pt>
    <dgm:pt modelId="{228603BA-6FDC-4AAE-98D9-43FED83FFF5F}" type="pres">
      <dgm:prSet presAssocID="{1C433376-B579-4D18-970E-98E4120D262A}" presName="parTxOnly" presStyleLbl="node1" presStyleIdx="0" presStyleCnt="3" custScaleX="95960" custScaleY="5655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0BA140-B55E-42AC-ADD4-E8B9A0D0DBAB}" type="pres">
      <dgm:prSet presAssocID="{2F1CFE6F-31F4-44EA-BA54-D0C996BF68A2}" presName="parSpace" presStyleCnt="0"/>
      <dgm:spPr/>
    </dgm:pt>
    <dgm:pt modelId="{721DB5C0-8E76-453B-8D84-3BB0206D200D}" type="pres">
      <dgm:prSet presAssocID="{341D0CFE-27C4-4D26-9BCC-A6B2ACDD9A96}" presName="parTxOnly" presStyleLbl="node1" presStyleIdx="1" presStyleCnt="3" custScaleX="83250" custScaleY="5825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C9D36C9-81BA-49EE-B60C-A232EC466061}" type="pres">
      <dgm:prSet presAssocID="{51F9C902-1446-46F7-8E21-01B4B4E82B17}" presName="parSpace" presStyleCnt="0"/>
      <dgm:spPr/>
    </dgm:pt>
    <dgm:pt modelId="{7BCD6A05-FEE4-4A4B-BF4A-2DEFF39FEE5D}" type="pres">
      <dgm:prSet presAssocID="{BF6F3302-1944-4B6F-9CA9-128EB282E4A4}" presName="parTxOnly" presStyleLbl="node1" presStyleIdx="2" presStyleCnt="3" custScaleY="59563" custLinFactNeighborX="33295" custLinFactNeighborY="1130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DAEABB0-E8DE-42F8-AF6F-B2679805C0B7}" type="presOf" srcId="{BF6F3302-1944-4B6F-9CA9-128EB282E4A4}" destId="{7BCD6A05-FEE4-4A4B-BF4A-2DEFF39FEE5D}" srcOrd="0" destOrd="0" presId="urn:microsoft.com/office/officeart/2005/8/layout/hChevron3"/>
    <dgm:cxn modelId="{1575EDDB-A427-4442-9867-A8B97F46DC55}" type="presOf" srcId="{341D0CFE-27C4-4D26-9BCC-A6B2ACDD9A96}" destId="{721DB5C0-8E76-453B-8D84-3BB0206D200D}" srcOrd="0" destOrd="0" presId="urn:microsoft.com/office/officeart/2005/8/layout/hChevron3"/>
    <dgm:cxn modelId="{69C75553-4CE0-4B77-BA4C-29FF9C09206E}" srcId="{86BB6034-867A-4E89-980B-A5C7FC32EE8E}" destId="{BF6F3302-1944-4B6F-9CA9-128EB282E4A4}" srcOrd="2" destOrd="0" parTransId="{A25C8188-AF4B-4DF2-8342-9A3E7FE5C852}" sibTransId="{10C0D638-2F41-424A-A76D-739B69FCE5FC}"/>
    <dgm:cxn modelId="{D782791A-A14D-402D-A467-530A15CCBFAD}" srcId="{86BB6034-867A-4E89-980B-A5C7FC32EE8E}" destId="{341D0CFE-27C4-4D26-9BCC-A6B2ACDD9A96}" srcOrd="1" destOrd="0" parTransId="{00586CC5-0254-45AF-8129-4539F67A6EF4}" sibTransId="{51F9C902-1446-46F7-8E21-01B4B4E82B17}"/>
    <dgm:cxn modelId="{E1D982A5-0D2D-4609-A7DD-45FAEA9A74F5}" type="presOf" srcId="{86BB6034-867A-4E89-980B-A5C7FC32EE8E}" destId="{DC07DF5B-78BE-4EE0-BDF8-E5E8D6CFA701}" srcOrd="0" destOrd="0" presId="urn:microsoft.com/office/officeart/2005/8/layout/hChevron3"/>
    <dgm:cxn modelId="{24118D2E-7574-4D51-80BA-8FE0CBD769E6}" type="presOf" srcId="{1C433376-B579-4D18-970E-98E4120D262A}" destId="{228603BA-6FDC-4AAE-98D9-43FED83FFF5F}" srcOrd="0" destOrd="0" presId="urn:microsoft.com/office/officeart/2005/8/layout/hChevron3"/>
    <dgm:cxn modelId="{7E9793B5-322F-4C51-A19A-105BCAED3464}" srcId="{86BB6034-867A-4E89-980B-A5C7FC32EE8E}" destId="{1C433376-B579-4D18-970E-98E4120D262A}" srcOrd="0" destOrd="0" parTransId="{4A3A5738-7C5B-4C2A-9A26-3F59AACEF0F0}" sibTransId="{2F1CFE6F-31F4-44EA-BA54-D0C996BF68A2}"/>
    <dgm:cxn modelId="{AD4EFCCE-E32D-421D-B745-743A10E72648}" type="presParOf" srcId="{DC07DF5B-78BE-4EE0-BDF8-E5E8D6CFA701}" destId="{228603BA-6FDC-4AAE-98D9-43FED83FFF5F}" srcOrd="0" destOrd="0" presId="urn:microsoft.com/office/officeart/2005/8/layout/hChevron3"/>
    <dgm:cxn modelId="{59D45C62-CF89-429B-B39D-3F894D6344AC}" type="presParOf" srcId="{DC07DF5B-78BE-4EE0-BDF8-E5E8D6CFA701}" destId="{E90BA140-B55E-42AC-ADD4-E8B9A0D0DBAB}" srcOrd="1" destOrd="0" presId="urn:microsoft.com/office/officeart/2005/8/layout/hChevron3"/>
    <dgm:cxn modelId="{3C7FC4E1-CEB6-40CE-965A-CDC1B1A2335E}" type="presParOf" srcId="{DC07DF5B-78BE-4EE0-BDF8-E5E8D6CFA701}" destId="{721DB5C0-8E76-453B-8D84-3BB0206D200D}" srcOrd="2" destOrd="0" presId="urn:microsoft.com/office/officeart/2005/8/layout/hChevron3"/>
    <dgm:cxn modelId="{BAB195A1-8324-4D9F-8926-FD645B51F58C}" type="presParOf" srcId="{DC07DF5B-78BE-4EE0-BDF8-E5E8D6CFA701}" destId="{EC9D36C9-81BA-49EE-B60C-A232EC466061}" srcOrd="3" destOrd="0" presId="urn:microsoft.com/office/officeart/2005/8/layout/hChevron3"/>
    <dgm:cxn modelId="{530FB226-A1B8-475E-87CD-8B158FEB6336}" type="presParOf" srcId="{DC07DF5B-78BE-4EE0-BDF8-E5E8D6CFA701}" destId="{7BCD6A05-FEE4-4A4B-BF4A-2DEFF39FEE5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AB10E-E622-4F7E-AD06-F4790C467AE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B964096-23CE-4FE3-BF4D-28AC31CC09E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050" b="1" dirty="0" smtClean="0"/>
            <a:t>Community/ Wider Populatio</a:t>
          </a:r>
          <a:r>
            <a:rPr lang="en-US" sz="1100" b="1" dirty="0" smtClean="0"/>
            <a:t>n</a:t>
          </a:r>
          <a:endParaRPr lang="en-CA" sz="1100" b="1" dirty="0"/>
        </a:p>
      </dgm:t>
    </dgm:pt>
    <dgm:pt modelId="{6754059A-8DD6-4B07-8E5B-ECBEA8396F46}" type="parTrans" cxnId="{F7A144BC-7937-457D-B544-AB7FDFA6F520}">
      <dgm:prSet/>
      <dgm:spPr/>
      <dgm:t>
        <a:bodyPr/>
        <a:lstStyle/>
        <a:p>
          <a:endParaRPr lang="en-CA"/>
        </a:p>
      </dgm:t>
    </dgm:pt>
    <dgm:pt modelId="{CA02E637-8FAF-496E-8A77-0151E6D28784}" type="sibTrans" cxnId="{F7A144BC-7937-457D-B544-AB7FDFA6F520}">
      <dgm:prSet/>
      <dgm:spPr/>
      <dgm:t>
        <a:bodyPr/>
        <a:lstStyle/>
        <a:p>
          <a:endParaRPr lang="en-CA"/>
        </a:p>
      </dgm:t>
    </dgm:pt>
    <dgm:pt modelId="{657885DB-1CD4-48F3-ADC2-3DD6C4D4984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100" b="1" dirty="0" smtClean="0"/>
            <a:t>Witnesses/1st responder</a:t>
          </a:r>
          <a:endParaRPr lang="en-CA" sz="1100" b="1" dirty="0"/>
        </a:p>
      </dgm:t>
    </dgm:pt>
    <dgm:pt modelId="{811C0D6E-5E79-40F9-A913-F4889C5FCBD8}" type="parTrans" cxnId="{AA27F281-BA03-47AB-848C-4CF8E3BF0AEB}">
      <dgm:prSet/>
      <dgm:spPr/>
      <dgm:t>
        <a:bodyPr/>
        <a:lstStyle/>
        <a:p>
          <a:endParaRPr lang="en-CA"/>
        </a:p>
      </dgm:t>
    </dgm:pt>
    <dgm:pt modelId="{EE2D124D-597E-4155-8D99-667F7F034C4E}" type="sibTrans" cxnId="{AA27F281-BA03-47AB-848C-4CF8E3BF0AEB}">
      <dgm:prSet/>
      <dgm:spPr/>
      <dgm:t>
        <a:bodyPr/>
        <a:lstStyle/>
        <a:p>
          <a:endParaRPr lang="en-CA"/>
        </a:p>
      </dgm:t>
    </dgm:pt>
    <dgm:pt modelId="{52FC48C0-F04C-4E95-843B-2FE3A6A734C6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100" b="1" dirty="0" smtClean="0"/>
            <a:t>Family and loved ones</a:t>
          </a:r>
          <a:endParaRPr lang="en-CA" sz="1100" b="1" dirty="0"/>
        </a:p>
      </dgm:t>
    </dgm:pt>
    <dgm:pt modelId="{617058D9-3E46-4247-B50C-1B0CEB575710}" type="parTrans" cxnId="{ABEFB43C-B769-4E5A-8EB9-33C2C7167F03}">
      <dgm:prSet/>
      <dgm:spPr/>
      <dgm:t>
        <a:bodyPr/>
        <a:lstStyle/>
        <a:p>
          <a:endParaRPr lang="en-CA"/>
        </a:p>
      </dgm:t>
    </dgm:pt>
    <dgm:pt modelId="{411AF49B-6512-42A5-8369-E8378D37B935}" type="sibTrans" cxnId="{ABEFB43C-B769-4E5A-8EB9-33C2C7167F03}">
      <dgm:prSet/>
      <dgm:spPr/>
      <dgm:t>
        <a:bodyPr/>
        <a:lstStyle/>
        <a:p>
          <a:endParaRPr lang="en-CA"/>
        </a:p>
      </dgm:t>
    </dgm:pt>
    <dgm:pt modelId="{986AE39B-C5CC-4B3D-A6C0-F82BE62147D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b="1" dirty="0" smtClean="0"/>
            <a:t>Direct victims (present/ harmed)</a:t>
          </a:r>
          <a:endParaRPr lang="en-CA" sz="1100" b="1" dirty="0"/>
        </a:p>
      </dgm:t>
    </dgm:pt>
    <dgm:pt modelId="{0153518D-0634-4385-BA22-142A4CFD2A7A}" type="parTrans" cxnId="{8E8B2A6E-43BA-4C80-BC33-0092BD8FCC78}">
      <dgm:prSet/>
      <dgm:spPr/>
      <dgm:t>
        <a:bodyPr/>
        <a:lstStyle/>
        <a:p>
          <a:endParaRPr lang="en-CA"/>
        </a:p>
      </dgm:t>
    </dgm:pt>
    <dgm:pt modelId="{7E673813-1344-4DA0-AFED-EF78557170A7}" type="sibTrans" cxnId="{8E8B2A6E-43BA-4C80-BC33-0092BD8FCC78}">
      <dgm:prSet/>
      <dgm:spPr/>
      <dgm:t>
        <a:bodyPr/>
        <a:lstStyle/>
        <a:p>
          <a:endParaRPr lang="en-CA"/>
        </a:p>
      </dgm:t>
    </dgm:pt>
    <dgm:pt modelId="{038ACB76-3913-4060-A852-AFEB055004A1}" type="pres">
      <dgm:prSet presAssocID="{2E6AB10E-E622-4F7E-AD06-F4790C467AE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21B724-B3A4-40CF-B091-212D9AFEA82E}" type="pres">
      <dgm:prSet presAssocID="{2E6AB10E-E622-4F7E-AD06-F4790C467AEF}" presName="comp1" presStyleCnt="0"/>
      <dgm:spPr/>
      <dgm:t>
        <a:bodyPr/>
        <a:lstStyle/>
        <a:p>
          <a:endParaRPr lang="en-US"/>
        </a:p>
      </dgm:t>
    </dgm:pt>
    <dgm:pt modelId="{4A36364A-8999-44F1-86DD-B9E5E9BB5674}" type="pres">
      <dgm:prSet presAssocID="{2E6AB10E-E622-4F7E-AD06-F4790C467AEF}" presName="circle1" presStyleLbl="node1" presStyleIdx="0" presStyleCnt="4" custLinFactNeighborX="-1693" custLinFactNeighborY="-30267"/>
      <dgm:spPr/>
      <dgm:t>
        <a:bodyPr/>
        <a:lstStyle/>
        <a:p>
          <a:endParaRPr lang="en-CA"/>
        </a:p>
      </dgm:t>
    </dgm:pt>
    <dgm:pt modelId="{56A2C2A2-7349-47D9-9ED1-B58FB41636D0}" type="pres">
      <dgm:prSet presAssocID="{2E6AB10E-E622-4F7E-AD06-F4790C467AE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A33CC56-5AA8-436B-B198-348FC8911EDD}" type="pres">
      <dgm:prSet presAssocID="{2E6AB10E-E622-4F7E-AD06-F4790C467AEF}" presName="comp2" presStyleCnt="0"/>
      <dgm:spPr/>
      <dgm:t>
        <a:bodyPr/>
        <a:lstStyle/>
        <a:p>
          <a:endParaRPr lang="en-US"/>
        </a:p>
      </dgm:t>
    </dgm:pt>
    <dgm:pt modelId="{4675A514-5FBF-4C6F-81A4-7CB78676F71B}" type="pres">
      <dgm:prSet presAssocID="{2E6AB10E-E622-4F7E-AD06-F4790C467AEF}" presName="circle2" presStyleLbl="node1" presStyleIdx="1" presStyleCnt="4"/>
      <dgm:spPr/>
      <dgm:t>
        <a:bodyPr/>
        <a:lstStyle/>
        <a:p>
          <a:endParaRPr lang="en-US"/>
        </a:p>
      </dgm:t>
    </dgm:pt>
    <dgm:pt modelId="{F78EB542-2CF7-4910-8322-9B5C446A650E}" type="pres">
      <dgm:prSet presAssocID="{2E6AB10E-E622-4F7E-AD06-F4790C467AE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C185C-18C8-4CAA-947A-82E542C944A1}" type="pres">
      <dgm:prSet presAssocID="{2E6AB10E-E622-4F7E-AD06-F4790C467AEF}" presName="comp3" presStyleCnt="0"/>
      <dgm:spPr/>
      <dgm:t>
        <a:bodyPr/>
        <a:lstStyle/>
        <a:p>
          <a:endParaRPr lang="en-US"/>
        </a:p>
      </dgm:t>
    </dgm:pt>
    <dgm:pt modelId="{622C7BD3-C10F-4CD9-9176-6AEAE888A078}" type="pres">
      <dgm:prSet presAssocID="{2E6AB10E-E622-4F7E-AD06-F4790C467AEF}" presName="circle3" presStyleLbl="node1" presStyleIdx="2" presStyleCnt="4"/>
      <dgm:spPr/>
      <dgm:t>
        <a:bodyPr/>
        <a:lstStyle/>
        <a:p>
          <a:endParaRPr lang="en-US"/>
        </a:p>
      </dgm:t>
    </dgm:pt>
    <dgm:pt modelId="{0FA25BDB-BAF0-4743-A827-44DB022FC051}" type="pres">
      <dgm:prSet presAssocID="{2E6AB10E-E622-4F7E-AD06-F4790C467AE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DEB08-9E1F-45FC-89EC-745BB7061138}" type="pres">
      <dgm:prSet presAssocID="{2E6AB10E-E622-4F7E-AD06-F4790C467AEF}" presName="comp4" presStyleCnt="0"/>
      <dgm:spPr/>
      <dgm:t>
        <a:bodyPr/>
        <a:lstStyle/>
        <a:p>
          <a:endParaRPr lang="en-US"/>
        </a:p>
      </dgm:t>
    </dgm:pt>
    <dgm:pt modelId="{9AAF57DB-2CD5-4D24-B533-DAFE4A82DFC1}" type="pres">
      <dgm:prSet presAssocID="{2E6AB10E-E622-4F7E-AD06-F4790C467AEF}" presName="circle4" presStyleLbl="node1" presStyleIdx="3" presStyleCnt="4"/>
      <dgm:spPr/>
      <dgm:t>
        <a:bodyPr/>
        <a:lstStyle/>
        <a:p>
          <a:endParaRPr lang="en-CA"/>
        </a:p>
      </dgm:t>
    </dgm:pt>
    <dgm:pt modelId="{0CC273EC-2A1B-4C5F-8115-84762F9DCF36}" type="pres">
      <dgm:prSet presAssocID="{2E6AB10E-E622-4F7E-AD06-F4790C467AE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A36289D-1DEE-4EE6-9919-88CDC456DF9D}" type="presOf" srcId="{657885DB-1CD4-48F3-ADC2-3DD6C4D49848}" destId="{F78EB542-2CF7-4910-8322-9B5C446A650E}" srcOrd="1" destOrd="0" presId="urn:microsoft.com/office/officeart/2005/8/layout/venn2"/>
    <dgm:cxn modelId="{8E8B2A6E-43BA-4C80-BC33-0092BD8FCC78}" srcId="{2E6AB10E-E622-4F7E-AD06-F4790C467AEF}" destId="{986AE39B-C5CC-4B3D-A6C0-F82BE62147D0}" srcOrd="3" destOrd="0" parTransId="{0153518D-0634-4385-BA22-142A4CFD2A7A}" sibTransId="{7E673813-1344-4DA0-AFED-EF78557170A7}"/>
    <dgm:cxn modelId="{F7A144BC-7937-457D-B544-AB7FDFA6F520}" srcId="{2E6AB10E-E622-4F7E-AD06-F4790C467AEF}" destId="{6B964096-23CE-4FE3-BF4D-28AC31CC09E2}" srcOrd="0" destOrd="0" parTransId="{6754059A-8DD6-4B07-8E5B-ECBEA8396F46}" sibTransId="{CA02E637-8FAF-496E-8A77-0151E6D28784}"/>
    <dgm:cxn modelId="{ABEFB43C-B769-4E5A-8EB9-33C2C7167F03}" srcId="{2E6AB10E-E622-4F7E-AD06-F4790C467AEF}" destId="{52FC48C0-F04C-4E95-843B-2FE3A6A734C6}" srcOrd="2" destOrd="0" parTransId="{617058D9-3E46-4247-B50C-1B0CEB575710}" sibTransId="{411AF49B-6512-42A5-8369-E8378D37B935}"/>
    <dgm:cxn modelId="{1A3E0A55-A2CE-490B-A5E2-AE21F9043B89}" type="presOf" srcId="{657885DB-1CD4-48F3-ADC2-3DD6C4D49848}" destId="{4675A514-5FBF-4C6F-81A4-7CB78676F71B}" srcOrd="0" destOrd="0" presId="urn:microsoft.com/office/officeart/2005/8/layout/venn2"/>
    <dgm:cxn modelId="{25CA039F-560A-4D19-9F99-DE638FB63EF9}" type="presOf" srcId="{2E6AB10E-E622-4F7E-AD06-F4790C467AEF}" destId="{038ACB76-3913-4060-A852-AFEB055004A1}" srcOrd="0" destOrd="0" presId="urn:microsoft.com/office/officeart/2005/8/layout/venn2"/>
    <dgm:cxn modelId="{DEE22EFD-1ECB-42EB-AC08-2A9F51813610}" type="presOf" srcId="{6B964096-23CE-4FE3-BF4D-28AC31CC09E2}" destId="{56A2C2A2-7349-47D9-9ED1-B58FB41636D0}" srcOrd="1" destOrd="0" presId="urn:microsoft.com/office/officeart/2005/8/layout/venn2"/>
    <dgm:cxn modelId="{5D5F0080-6908-4000-8E78-828D0EB168EA}" type="presOf" srcId="{986AE39B-C5CC-4B3D-A6C0-F82BE62147D0}" destId="{9AAF57DB-2CD5-4D24-B533-DAFE4A82DFC1}" srcOrd="0" destOrd="0" presId="urn:microsoft.com/office/officeart/2005/8/layout/venn2"/>
    <dgm:cxn modelId="{5D5BF171-6673-4FA7-9A67-411E9371CE4E}" type="presOf" srcId="{52FC48C0-F04C-4E95-843B-2FE3A6A734C6}" destId="{0FA25BDB-BAF0-4743-A827-44DB022FC051}" srcOrd="1" destOrd="0" presId="urn:microsoft.com/office/officeart/2005/8/layout/venn2"/>
    <dgm:cxn modelId="{AA27F281-BA03-47AB-848C-4CF8E3BF0AEB}" srcId="{2E6AB10E-E622-4F7E-AD06-F4790C467AEF}" destId="{657885DB-1CD4-48F3-ADC2-3DD6C4D49848}" srcOrd="1" destOrd="0" parTransId="{811C0D6E-5E79-40F9-A913-F4889C5FCBD8}" sibTransId="{EE2D124D-597E-4155-8D99-667F7F034C4E}"/>
    <dgm:cxn modelId="{E6493DC9-B315-4F42-904E-C3C0BF24A53E}" type="presOf" srcId="{986AE39B-C5CC-4B3D-A6C0-F82BE62147D0}" destId="{0CC273EC-2A1B-4C5F-8115-84762F9DCF36}" srcOrd="1" destOrd="0" presId="urn:microsoft.com/office/officeart/2005/8/layout/venn2"/>
    <dgm:cxn modelId="{69E38A1E-46B7-4882-B6E8-A77B7C199AE7}" type="presOf" srcId="{6B964096-23CE-4FE3-BF4D-28AC31CC09E2}" destId="{4A36364A-8999-44F1-86DD-B9E5E9BB5674}" srcOrd="0" destOrd="0" presId="urn:microsoft.com/office/officeart/2005/8/layout/venn2"/>
    <dgm:cxn modelId="{D02115C1-E646-4CEB-9330-3E22397A4C52}" type="presOf" srcId="{52FC48C0-F04C-4E95-843B-2FE3A6A734C6}" destId="{622C7BD3-C10F-4CD9-9176-6AEAE888A078}" srcOrd="0" destOrd="0" presId="urn:microsoft.com/office/officeart/2005/8/layout/venn2"/>
    <dgm:cxn modelId="{798A8E4D-25F2-4B3B-9914-7EB7BE63E36F}" type="presParOf" srcId="{038ACB76-3913-4060-A852-AFEB055004A1}" destId="{7B21B724-B3A4-40CF-B091-212D9AFEA82E}" srcOrd="0" destOrd="0" presId="urn:microsoft.com/office/officeart/2005/8/layout/venn2"/>
    <dgm:cxn modelId="{FF2294E7-7798-462E-9863-D95875A8992C}" type="presParOf" srcId="{7B21B724-B3A4-40CF-B091-212D9AFEA82E}" destId="{4A36364A-8999-44F1-86DD-B9E5E9BB5674}" srcOrd="0" destOrd="0" presId="urn:microsoft.com/office/officeart/2005/8/layout/venn2"/>
    <dgm:cxn modelId="{681E7914-CE0B-483B-9114-620EF4F3D80F}" type="presParOf" srcId="{7B21B724-B3A4-40CF-B091-212D9AFEA82E}" destId="{56A2C2A2-7349-47D9-9ED1-B58FB41636D0}" srcOrd="1" destOrd="0" presId="urn:microsoft.com/office/officeart/2005/8/layout/venn2"/>
    <dgm:cxn modelId="{DF8245F3-E710-4C71-91DC-9C8A058F1F23}" type="presParOf" srcId="{038ACB76-3913-4060-A852-AFEB055004A1}" destId="{EA33CC56-5AA8-436B-B198-348FC8911EDD}" srcOrd="1" destOrd="0" presId="urn:microsoft.com/office/officeart/2005/8/layout/venn2"/>
    <dgm:cxn modelId="{695FA400-E856-4AE8-BD25-3B939D0FAA54}" type="presParOf" srcId="{EA33CC56-5AA8-436B-B198-348FC8911EDD}" destId="{4675A514-5FBF-4C6F-81A4-7CB78676F71B}" srcOrd="0" destOrd="0" presId="urn:microsoft.com/office/officeart/2005/8/layout/venn2"/>
    <dgm:cxn modelId="{6A2FAFA1-D2B3-4CBC-B486-3EDD176AD83C}" type="presParOf" srcId="{EA33CC56-5AA8-436B-B198-348FC8911EDD}" destId="{F78EB542-2CF7-4910-8322-9B5C446A650E}" srcOrd="1" destOrd="0" presId="urn:microsoft.com/office/officeart/2005/8/layout/venn2"/>
    <dgm:cxn modelId="{0DC0DE92-2A3C-458F-BEDA-7F3D759764C7}" type="presParOf" srcId="{038ACB76-3913-4060-A852-AFEB055004A1}" destId="{705C185C-18C8-4CAA-947A-82E542C944A1}" srcOrd="2" destOrd="0" presId="urn:microsoft.com/office/officeart/2005/8/layout/venn2"/>
    <dgm:cxn modelId="{7E26A970-7148-4C9A-BE3D-561945A07ABD}" type="presParOf" srcId="{705C185C-18C8-4CAA-947A-82E542C944A1}" destId="{622C7BD3-C10F-4CD9-9176-6AEAE888A078}" srcOrd="0" destOrd="0" presId="urn:microsoft.com/office/officeart/2005/8/layout/venn2"/>
    <dgm:cxn modelId="{EC23664B-01A9-4C66-924C-D54F3A930FFC}" type="presParOf" srcId="{705C185C-18C8-4CAA-947A-82E542C944A1}" destId="{0FA25BDB-BAF0-4743-A827-44DB022FC051}" srcOrd="1" destOrd="0" presId="urn:microsoft.com/office/officeart/2005/8/layout/venn2"/>
    <dgm:cxn modelId="{3ED2ACB9-E5C8-4434-8627-4072FC26EB62}" type="presParOf" srcId="{038ACB76-3913-4060-A852-AFEB055004A1}" destId="{84DDEB08-9E1F-45FC-89EC-745BB7061138}" srcOrd="3" destOrd="0" presId="urn:microsoft.com/office/officeart/2005/8/layout/venn2"/>
    <dgm:cxn modelId="{5D7A22C8-F373-4589-880A-35CCC9DBADFC}" type="presParOf" srcId="{84DDEB08-9E1F-45FC-89EC-745BB7061138}" destId="{9AAF57DB-2CD5-4D24-B533-DAFE4A82DFC1}" srcOrd="0" destOrd="0" presId="urn:microsoft.com/office/officeart/2005/8/layout/venn2"/>
    <dgm:cxn modelId="{EEF0ACC3-E5CE-4452-B203-259CEBE8880E}" type="presParOf" srcId="{84DDEB08-9E1F-45FC-89EC-745BB7061138}" destId="{0CC273EC-2A1B-4C5F-8115-84762F9DCF3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11CAF6-6DE2-44D8-8D24-2524FF2DA46D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57E2C54A-595D-414A-B452-1B14C39DFFBC}">
      <dgm:prSet phldrT="[Text]"/>
      <dgm:spPr>
        <a:solidFill>
          <a:schemeClr val="accent4"/>
        </a:solidFill>
      </dgm:spPr>
      <dgm:t>
        <a:bodyPr/>
        <a:lstStyle/>
        <a:p>
          <a:r>
            <a:rPr lang="en-GB" u="sng" dirty="0" smtClean="0">
              <a:solidFill>
                <a:schemeClr val="bg1"/>
              </a:solidFill>
            </a:rPr>
            <a:t>Specific Groups</a:t>
          </a:r>
          <a:r>
            <a:rPr lang="en-GB" dirty="0" smtClean="0">
              <a:solidFill>
                <a:schemeClr val="bg1"/>
              </a:solidFill>
            </a:rPr>
            <a:t>: terrorism, disabled, </a:t>
          </a:r>
          <a:r>
            <a:rPr lang="en-GB" dirty="0" err="1" smtClean="0">
              <a:solidFill>
                <a:schemeClr val="bg1"/>
              </a:solidFill>
            </a:rPr>
            <a:t>relgion</a:t>
          </a:r>
          <a:r>
            <a:rPr lang="en-GB" dirty="0" smtClean="0">
              <a:solidFill>
                <a:schemeClr val="bg1"/>
              </a:solidFill>
            </a:rPr>
            <a:t>, </a:t>
          </a:r>
          <a:r>
            <a:rPr lang="en-GB" dirty="0" err="1" smtClean="0">
              <a:solidFill>
                <a:schemeClr val="bg1"/>
              </a:solidFill>
            </a:rPr>
            <a:t>lgbti</a:t>
          </a:r>
          <a:endParaRPr lang="fr-BE" dirty="0">
            <a:solidFill>
              <a:schemeClr val="bg1"/>
            </a:solidFill>
          </a:endParaRPr>
        </a:p>
      </dgm:t>
    </dgm:pt>
    <dgm:pt modelId="{824AE229-7241-4B17-BDE0-67DE6CDD2321}" type="parTrans" cxnId="{58C47DE1-9594-4FD0-A822-3ED1ADAC8E7F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F0C0FCAF-381F-444D-826C-06452A22F783}" type="sibTrans" cxnId="{58C47DE1-9594-4FD0-A822-3ED1ADAC8E7F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F638EA55-4B07-4C11-824F-B3555D45D83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u="sng" dirty="0" smtClean="0">
              <a:solidFill>
                <a:schemeClr val="bg1"/>
              </a:solidFill>
            </a:rPr>
            <a:t>Five Common Needs:</a:t>
          </a:r>
        </a:p>
        <a:p>
          <a:r>
            <a:rPr lang="en-GB" dirty="0" smtClean="0">
              <a:solidFill>
                <a:schemeClr val="bg1"/>
              </a:solidFill>
            </a:rPr>
            <a:t>Respect/ recognition; protection, support, justice, compensation</a:t>
          </a:r>
          <a:endParaRPr lang="fr-BE" dirty="0">
            <a:solidFill>
              <a:schemeClr val="bg1"/>
            </a:solidFill>
          </a:endParaRPr>
        </a:p>
      </dgm:t>
    </dgm:pt>
    <dgm:pt modelId="{495564DF-ED6E-46ED-8720-490EE03029BB}" type="parTrans" cxnId="{9ACE8778-7735-42FC-B684-7D6D605CC98B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908680B3-5DCB-4858-8A61-C23A243EBF6B}" type="sibTrans" cxnId="{9ACE8778-7735-42FC-B684-7D6D605CC98B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912917A6-3C4C-4205-9554-ADF86AFC144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000" u="sng" dirty="0" smtClean="0">
              <a:solidFill>
                <a:schemeClr val="tx1"/>
              </a:solidFill>
            </a:rPr>
            <a:t>                                         </a:t>
          </a:r>
          <a:r>
            <a:rPr lang="en-GB" sz="900" u="sng" dirty="0" smtClean="0">
              <a:solidFill>
                <a:schemeClr val="bg1"/>
              </a:solidFill>
            </a:rPr>
            <a:t>Personal          Character</a:t>
          </a:r>
          <a:r>
            <a:rPr lang="en-GB" sz="900" dirty="0" smtClean="0">
              <a:solidFill>
                <a:schemeClr val="bg1"/>
              </a:solidFill>
            </a:rPr>
            <a:t>/</a:t>
          </a:r>
          <a:br>
            <a:rPr lang="en-GB" sz="900" dirty="0" smtClean="0">
              <a:solidFill>
                <a:schemeClr val="bg1"/>
              </a:solidFill>
            </a:rPr>
          </a:br>
          <a:r>
            <a:rPr lang="en-GB" sz="900" dirty="0" smtClean="0">
              <a:solidFill>
                <a:schemeClr val="bg1"/>
              </a:solidFill>
            </a:rPr>
            <a:t>Situation</a:t>
          </a:r>
          <a:endParaRPr lang="fr-BE" sz="900" dirty="0">
            <a:solidFill>
              <a:schemeClr val="bg1"/>
            </a:solidFill>
          </a:endParaRPr>
        </a:p>
      </dgm:t>
    </dgm:pt>
    <dgm:pt modelId="{CC6452D8-0803-455C-B7E9-98531C41D2FC}" type="sibTrans" cxnId="{195CFB12-FC33-4E98-8FA0-0E8B404F73D5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FC90CA64-77A4-478B-8CED-571AE11504C9}" type="parTrans" cxnId="{195CFB12-FC33-4E98-8FA0-0E8B404F73D5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BB2EF68E-384E-4363-8D1C-A567151D7501}" type="pres">
      <dgm:prSet presAssocID="{5811CAF6-6DE2-44D8-8D24-2524FF2DA46D}" presName="Name0" presStyleCnt="0">
        <dgm:presLayoutVars>
          <dgm:dir/>
          <dgm:animLvl val="lvl"/>
          <dgm:resizeHandles val="exact"/>
        </dgm:presLayoutVars>
      </dgm:prSet>
      <dgm:spPr/>
    </dgm:pt>
    <dgm:pt modelId="{07E20F37-F8BA-41EF-AAF1-5C0F7DD953F1}" type="pres">
      <dgm:prSet presAssocID="{912917A6-3C4C-4205-9554-ADF86AFC144F}" presName="Name8" presStyleCnt="0"/>
      <dgm:spPr/>
    </dgm:pt>
    <dgm:pt modelId="{59C73B7F-9F73-4BD5-8E00-E5674848190E}" type="pres">
      <dgm:prSet presAssocID="{912917A6-3C4C-4205-9554-ADF86AFC144F}" presName="level" presStyleLbl="node1" presStyleIdx="0" presStyleCnt="3" custScaleY="110000" custLinFactNeighborX="-40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7EE3092-3695-40EF-A10D-817F1AA4A457}" type="pres">
      <dgm:prSet presAssocID="{912917A6-3C4C-4205-9554-ADF86AFC14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364A3A5-ABBD-4A4D-A84F-D1431B9F6655}" type="pres">
      <dgm:prSet presAssocID="{57E2C54A-595D-414A-B452-1B14C39DFFBC}" presName="Name8" presStyleCnt="0"/>
      <dgm:spPr/>
    </dgm:pt>
    <dgm:pt modelId="{E1DDF322-27D6-4CB4-8CE6-E867B3F51FCD}" type="pres">
      <dgm:prSet presAssocID="{57E2C54A-595D-414A-B452-1B14C39DFFB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A4E2441-75F7-40C1-8820-73149F9A2FE9}" type="pres">
      <dgm:prSet presAssocID="{57E2C54A-595D-414A-B452-1B14C39DFF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3B3E147-8A94-4607-8977-B954177D1181}" type="pres">
      <dgm:prSet presAssocID="{F638EA55-4B07-4C11-824F-B3555D45D834}" presName="Name8" presStyleCnt="0"/>
      <dgm:spPr/>
    </dgm:pt>
    <dgm:pt modelId="{45A1D668-9ACE-48D6-824E-03EB657FBE3F}" type="pres">
      <dgm:prSet presAssocID="{F638EA55-4B07-4C11-824F-B3555D45D83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D557881-B344-444B-9434-A90A8C3D5C74}" type="pres">
      <dgm:prSet presAssocID="{F638EA55-4B07-4C11-824F-B3555D45D8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ACE8778-7735-42FC-B684-7D6D605CC98B}" srcId="{5811CAF6-6DE2-44D8-8D24-2524FF2DA46D}" destId="{F638EA55-4B07-4C11-824F-B3555D45D834}" srcOrd="2" destOrd="0" parTransId="{495564DF-ED6E-46ED-8720-490EE03029BB}" sibTransId="{908680B3-5DCB-4858-8A61-C23A243EBF6B}"/>
    <dgm:cxn modelId="{05385273-C75E-4E41-ABC1-AA6A218CD5EC}" type="presOf" srcId="{F638EA55-4B07-4C11-824F-B3555D45D834}" destId="{45A1D668-9ACE-48D6-824E-03EB657FBE3F}" srcOrd="0" destOrd="0" presId="urn:microsoft.com/office/officeart/2005/8/layout/pyramid1"/>
    <dgm:cxn modelId="{010826E8-B613-4B33-9B1B-40C6E1318789}" type="presOf" srcId="{F638EA55-4B07-4C11-824F-B3555D45D834}" destId="{5D557881-B344-444B-9434-A90A8C3D5C74}" srcOrd="1" destOrd="0" presId="urn:microsoft.com/office/officeart/2005/8/layout/pyramid1"/>
    <dgm:cxn modelId="{58C47DE1-9594-4FD0-A822-3ED1ADAC8E7F}" srcId="{5811CAF6-6DE2-44D8-8D24-2524FF2DA46D}" destId="{57E2C54A-595D-414A-B452-1B14C39DFFBC}" srcOrd="1" destOrd="0" parTransId="{824AE229-7241-4B17-BDE0-67DE6CDD2321}" sibTransId="{F0C0FCAF-381F-444D-826C-06452A22F783}"/>
    <dgm:cxn modelId="{AE1D7491-EBBF-4446-BEF1-DBA42BBB4AD5}" type="presOf" srcId="{57E2C54A-595D-414A-B452-1B14C39DFFBC}" destId="{AA4E2441-75F7-40C1-8820-73149F9A2FE9}" srcOrd="1" destOrd="0" presId="urn:microsoft.com/office/officeart/2005/8/layout/pyramid1"/>
    <dgm:cxn modelId="{2F5A6D27-6E13-4074-9319-0274552028C4}" type="presOf" srcId="{912917A6-3C4C-4205-9554-ADF86AFC144F}" destId="{59C73B7F-9F73-4BD5-8E00-E5674848190E}" srcOrd="0" destOrd="0" presId="urn:microsoft.com/office/officeart/2005/8/layout/pyramid1"/>
    <dgm:cxn modelId="{F3EAE0EB-960E-47C1-AC8F-3F6D2FBCE46B}" type="presOf" srcId="{5811CAF6-6DE2-44D8-8D24-2524FF2DA46D}" destId="{BB2EF68E-384E-4363-8D1C-A567151D7501}" srcOrd="0" destOrd="0" presId="urn:microsoft.com/office/officeart/2005/8/layout/pyramid1"/>
    <dgm:cxn modelId="{195CFB12-FC33-4E98-8FA0-0E8B404F73D5}" srcId="{5811CAF6-6DE2-44D8-8D24-2524FF2DA46D}" destId="{912917A6-3C4C-4205-9554-ADF86AFC144F}" srcOrd="0" destOrd="0" parTransId="{FC90CA64-77A4-478B-8CED-571AE11504C9}" sibTransId="{CC6452D8-0803-455C-B7E9-98531C41D2FC}"/>
    <dgm:cxn modelId="{BE3F12B0-5D2D-410A-B022-C628D57B89E6}" type="presOf" srcId="{912917A6-3C4C-4205-9554-ADF86AFC144F}" destId="{77EE3092-3695-40EF-A10D-817F1AA4A457}" srcOrd="1" destOrd="0" presId="urn:microsoft.com/office/officeart/2005/8/layout/pyramid1"/>
    <dgm:cxn modelId="{3188E3D6-AF54-4B9F-8A9E-A94B55D979E4}" type="presOf" srcId="{57E2C54A-595D-414A-B452-1B14C39DFFBC}" destId="{E1DDF322-27D6-4CB4-8CE6-E867B3F51FCD}" srcOrd="0" destOrd="0" presId="urn:microsoft.com/office/officeart/2005/8/layout/pyramid1"/>
    <dgm:cxn modelId="{E9570626-3317-4227-9C75-7D78D6B5911F}" type="presParOf" srcId="{BB2EF68E-384E-4363-8D1C-A567151D7501}" destId="{07E20F37-F8BA-41EF-AAF1-5C0F7DD953F1}" srcOrd="0" destOrd="0" presId="urn:microsoft.com/office/officeart/2005/8/layout/pyramid1"/>
    <dgm:cxn modelId="{9032D806-6E0C-4C64-8105-C8A4A65EE675}" type="presParOf" srcId="{07E20F37-F8BA-41EF-AAF1-5C0F7DD953F1}" destId="{59C73B7F-9F73-4BD5-8E00-E5674848190E}" srcOrd="0" destOrd="0" presId="urn:microsoft.com/office/officeart/2005/8/layout/pyramid1"/>
    <dgm:cxn modelId="{E316F493-76F3-4113-9655-3C6CB1FC0E65}" type="presParOf" srcId="{07E20F37-F8BA-41EF-AAF1-5C0F7DD953F1}" destId="{77EE3092-3695-40EF-A10D-817F1AA4A457}" srcOrd="1" destOrd="0" presId="urn:microsoft.com/office/officeart/2005/8/layout/pyramid1"/>
    <dgm:cxn modelId="{910B43B3-2240-4B5F-9EE5-66AEA783E10B}" type="presParOf" srcId="{BB2EF68E-384E-4363-8D1C-A567151D7501}" destId="{E364A3A5-ABBD-4A4D-A84F-D1431B9F6655}" srcOrd="1" destOrd="0" presId="urn:microsoft.com/office/officeart/2005/8/layout/pyramid1"/>
    <dgm:cxn modelId="{854270A3-D579-49F7-BB17-853AD81C5770}" type="presParOf" srcId="{E364A3A5-ABBD-4A4D-A84F-D1431B9F6655}" destId="{E1DDF322-27D6-4CB4-8CE6-E867B3F51FCD}" srcOrd="0" destOrd="0" presId="urn:microsoft.com/office/officeart/2005/8/layout/pyramid1"/>
    <dgm:cxn modelId="{A5F09B3C-F97D-47DB-A022-3C8EC2542A9D}" type="presParOf" srcId="{E364A3A5-ABBD-4A4D-A84F-D1431B9F6655}" destId="{AA4E2441-75F7-40C1-8820-73149F9A2FE9}" srcOrd="1" destOrd="0" presId="urn:microsoft.com/office/officeart/2005/8/layout/pyramid1"/>
    <dgm:cxn modelId="{630D0668-7F7C-4E20-A7C9-EF4AAC4620BD}" type="presParOf" srcId="{BB2EF68E-384E-4363-8D1C-A567151D7501}" destId="{B3B3E147-8A94-4607-8977-B954177D1181}" srcOrd="2" destOrd="0" presId="urn:microsoft.com/office/officeart/2005/8/layout/pyramid1"/>
    <dgm:cxn modelId="{29612B2A-01A6-4BB0-9304-D70CC51040C6}" type="presParOf" srcId="{B3B3E147-8A94-4607-8977-B954177D1181}" destId="{45A1D668-9ACE-48D6-824E-03EB657FBE3F}" srcOrd="0" destOrd="0" presId="urn:microsoft.com/office/officeart/2005/8/layout/pyramid1"/>
    <dgm:cxn modelId="{606738C1-47DB-452A-843A-720667C51B6D}" type="presParOf" srcId="{B3B3E147-8A94-4607-8977-B954177D1181}" destId="{5D557881-B344-444B-9434-A90A8C3D5C7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6AB10E-E622-4F7E-AD06-F4790C467AE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B964096-23CE-4FE3-BF4D-28AC31CC09E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050" b="1" dirty="0" smtClean="0"/>
            <a:t>Community/ Wider Populatio</a:t>
          </a:r>
          <a:r>
            <a:rPr lang="en-US" sz="1100" b="1" dirty="0" smtClean="0"/>
            <a:t>n</a:t>
          </a:r>
          <a:endParaRPr lang="en-CA" sz="1100" b="1" dirty="0"/>
        </a:p>
      </dgm:t>
    </dgm:pt>
    <dgm:pt modelId="{6754059A-8DD6-4B07-8E5B-ECBEA8396F46}" type="parTrans" cxnId="{F7A144BC-7937-457D-B544-AB7FDFA6F520}">
      <dgm:prSet/>
      <dgm:spPr/>
      <dgm:t>
        <a:bodyPr/>
        <a:lstStyle/>
        <a:p>
          <a:endParaRPr lang="en-CA"/>
        </a:p>
      </dgm:t>
    </dgm:pt>
    <dgm:pt modelId="{CA02E637-8FAF-496E-8A77-0151E6D28784}" type="sibTrans" cxnId="{F7A144BC-7937-457D-B544-AB7FDFA6F520}">
      <dgm:prSet/>
      <dgm:spPr/>
      <dgm:t>
        <a:bodyPr/>
        <a:lstStyle/>
        <a:p>
          <a:endParaRPr lang="en-CA"/>
        </a:p>
      </dgm:t>
    </dgm:pt>
    <dgm:pt modelId="{657885DB-1CD4-48F3-ADC2-3DD6C4D4984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100" b="1" dirty="0" smtClean="0"/>
            <a:t>Witnesses/1st responder</a:t>
          </a:r>
          <a:endParaRPr lang="en-CA" sz="1100" b="1" dirty="0"/>
        </a:p>
      </dgm:t>
    </dgm:pt>
    <dgm:pt modelId="{811C0D6E-5E79-40F9-A913-F4889C5FCBD8}" type="parTrans" cxnId="{AA27F281-BA03-47AB-848C-4CF8E3BF0AEB}">
      <dgm:prSet/>
      <dgm:spPr/>
      <dgm:t>
        <a:bodyPr/>
        <a:lstStyle/>
        <a:p>
          <a:endParaRPr lang="en-CA"/>
        </a:p>
      </dgm:t>
    </dgm:pt>
    <dgm:pt modelId="{EE2D124D-597E-4155-8D99-667F7F034C4E}" type="sibTrans" cxnId="{AA27F281-BA03-47AB-848C-4CF8E3BF0AEB}">
      <dgm:prSet/>
      <dgm:spPr/>
      <dgm:t>
        <a:bodyPr/>
        <a:lstStyle/>
        <a:p>
          <a:endParaRPr lang="en-CA"/>
        </a:p>
      </dgm:t>
    </dgm:pt>
    <dgm:pt modelId="{52FC48C0-F04C-4E95-843B-2FE3A6A734C6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100" b="1" dirty="0" smtClean="0"/>
            <a:t>Family and loved ones</a:t>
          </a:r>
          <a:endParaRPr lang="en-CA" sz="1100" b="1" dirty="0"/>
        </a:p>
      </dgm:t>
    </dgm:pt>
    <dgm:pt modelId="{617058D9-3E46-4247-B50C-1B0CEB575710}" type="parTrans" cxnId="{ABEFB43C-B769-4E5A-8EB9-33C2C7167F03}">
      <dgm:prSet/>
      <dgm:spPr/>
      <dgm:t>
        <a:bodyPr/>
        <a:lstStyle/>
        <a:p>
          <a:endParaRPr lang="en-CA"/>
        </a:p>
      </dgm:t>
    </dgm:pt>
    <dgm:pt modelId="{411AF49B-6512-42A5-8369-E8378D37B935}" type="sibTrans" cxnId="{ABEFB43C-B769-4E5A-8EB9-33C2C7167F03}">
      <dgm:prSet/>
      <dgm:spPr/>
      <dgm:t>
        <a:bodyPr/>
        <a:lstStyle/>
        <a:p>
          <a:endParaRPr lang="en-CA"/>
        </a:p>
      </dgm:t>
    </dgm:pt>
    <dgm:pt modelId="{986AE39B-C5CC-4B3D-A6C0-F82BE62147D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b="1" dirty="0" smtClean="0"/>
            <a:t>Direct victims (present/ harmed)</a:t>
          </a:r>
          <a:endParaRPr lang="en-CA" sz="1100" b="1" dirty="0"/>
        </a:p>
      </dgm:t>
    </dgm:pt>
    <dgm:pt modelId="{0153518D-0634-4385-BA22-142A4CFD2A7A}" type="parTrans" cxnId="{8E8B2A6E-43BA-4C80-BC33-0092BD8FCC78}">
      <dgm:prSet/>
      <dgm:spPr/>
      <dgm:t>
        <a:bodyPr/>
        <a:lstStyle/>
        <a:p>
          <a:endParaRPr lang="en-CA"/>
        </a:p>
      </dgm:t>
    </dgm:pt>
    <dgm:pt modelId="{7E673813-1344-4DA0-AFED-EF78557170A7}" type="sibTrans" cxnId="{8E8B2A6E-43BA-4C80-BC33-0092BD8FCC78}">
      <dgm:prSet/>
      <dgm:spPr/>
      <dgm:t>
        <a:bodyPr/>
        <a:lstStyle/>
        <a:p>
          <a:endParaRPr lang="en-CA"/>
        </a:p>
      </dgm:t>
    </dgm:pt>
    <dgm:pt modelId="{038ACB76-3913-4060-A852-AFEB055004A1}" type="pres">
      <dgm:prSet presAssocID="{2E6AB10E-E622-4F7E-AD06-F4790C467AE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21B724-B3A4-40CF-B091-212D9AFEA82E}" type="pres">
      <dgm:prSet presAssocID="{2E6AB10E-E622-4F7E-AD06-F4790C467AEF}" presName="comp1" presStyleCnt="0"/>
      <dgm:spPr/>
      <dgm:t>
        <a:bodyPr/>
        <a:lstStyle/>
        <a:p>
          <a:endParaRPr lang="en-US"/>
        </a:p>
      </dgm:t>
    </dgm:pt>
    <dgm:pt modelId="{4A36364A-8999-44F1-86DD-B9E5E9BB5674}" type="pres">
      <dgm:prSet presAssocID="{2E6AB10E-E622-4F7E-AD06-F4790C467AEF}" presName="circle1" presStyleLbl="node1" presStyleIdx="0" presStyleCnt="4" custLinFactNeighborX="-1693" custLinFactNeighborY="-30267"/>
      <dgm:spPr/>
      <dgm:t>
        <a:bodyPr/>
        <a:lstStyle/>
        <a:p>
          <a:endParaRPr lang="en-CA"/>
        </a:p>
      </dgm:t>
    </dgm:pt>
    <dgm:pt modelId="{56A2C2A2-7349-47D9-9ED1-B58FB41636D0}" type="pres">
      <dgm:prSet presAssocID="{2E6AB10E-E622-4F7E-AD06-F4790C467AE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A33CC56-5AA8-436B-B198-348FC8911EDD}" type="pres">
      <dgm:prSet presAssocID="{2E6AB10E-E622-4F7E-AD06-F4790C467AEF}" presName="comp2" presStyleCnt="0"/>
      <dgm:spPr/>
      <dgm:t>
        <a:bodyPr/>
        <a:lstStyle/>
        <a:p>
          <a:endParaRPr lang="en-US"/>
        </a:p>
      </dgm:t>
    </dgm:pt>
    <dgm:pt modelId="{4675A514-5FBF-4C6F-81A4-7CB78676F71B}" type="pres">
      <dgm:prSet presAssocID="{2E6AB10E-E622-4F7E-AD06-F4790C467AEF}" presName="circle2" presStyleLbl="node1" presStyleIdx="1" presStyleCnt="4"/>
      <dgm:spPr/>
      <dgm:t>
        <a:bodyPr/>
        <a:lstStyle/>
        <a:p>
          <a:endParaRPr lang="en-US"/>
        </a:p>
      </dgm:t>
    </dgm:pt>
    <dgm:pt modelId="{F78EB542-2CF7-4910-8322-9B5C446A650E}" type="pres">
      <dgm:prSet presAssocID="{2E6AB10E-E622-4F7E-AD06-F4790C467AE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C185C-18C8-4CAA-947A-82E542C944A1}" type="pres">
      <dgm:prSet presAssocID="{2E6AB10E-E622-4F7E-AD06-F4790C467AEF}" presName="comp3" presStyleCnt="0"/>
      <dgm:spPr/>
      <dgm:t>
        <a:bodyPr/>
        <a:lstStyle/>
        <a:p>
          <a:endParaRPr lang="en-US"/>
        </a:p>
      </dgm:t>
    </dgm:pt>
    <dgm:pt modelId="{622C7BD3-C10F-4CD9-9176-6AEAE888A078}" type="pres">
      <dgm:prSet presAssocID="{2E6AB10E-E622-4F7E-AD06-F4790C467AEF}" presName="circle3" presStyleLbl="node1" presStyleIdx="2" presStyleCnt="4"/>
      <dgm:spPr/>
      <dgm:t>
        <a:bodyPr/>
        <a:lstStyle/>
        <a:p>
          <a:endParaRPr lang="en-US"/>
        </a:p>
      </dgm:t>
    </dgm:pt>
    <dgm:pt modelId="{0FA25BDB-BAF0-4743-A827-44DB022FC051}" type="pres">
      <dgm:prSet presAssocID="{2E6AB10E-E622-4F7E-AD06-F4790C467AE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DEB08-9E1F-45FC-89EC-745BB7061138}" type="pres">
      <dgm:prSet presAssocID="{2E6AB10E-E622-4F7E-AD06-F4790C467AEF}" presName="comp4" presStyleCnt="0"/>
      <dgm:spPr/>
      <dgm:t>
        <a:bodyPr/>
        <a:lstStyle/>
        <a:p>
          <a:endParaRPr lang="en-US"/>
        </a:p>
      </dgm:t>
    </dgm:pt>
    <dgm:pt modelId="{9AAF57DB-2CD5-4D24-B533-DAFE4A82DFC1}" type="pres">
      <dgm:prSet presAssocID="{2E6AB10E-E622-4F7E-AD06-F4790C467AEF}" presName="circle4" presStyleLbl="node1" presStyleIdx="3" presStyleCnt="4"/>
      <dgm:spPr/>
      <dgm:t>
        <a:bodyPr/>
        <a:lstStyle/>
        <a:p>
          <a:endParaRPr lang="en-CA"/>
        </a:p>
      </dgm:t>
    </dgm:pt>
    <dgm:pt modelId="{0CC273EC-2A1B-4C5F-8115-84762F9DCF36}" type="pres">
      <dgm:prSet presAssocID="{2E6AB10E-E622-4F7E-AD06-F4790C467AE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E8B2A6E-43BA-4C80-BC33-0092BD8FCC78}" srcId="{2E6AB10E-E622-4F7E-AD06-F4790C467AEF}" destId="{986AE39B-C5CC-4B3D-A6C0-F82BE62147D0}" srcOrd="3" destOrd="0" parTransId="{0153518D-0634-4385-BA22-142A4CFD2A7A}" sibTransId="{7E673813-1344-4DA0-AFED-EF78557170A7}"/>
    <dgm:cxn modelId="{F7A144BC-7937-457D-B544-AB7FDFA6F520}" srcId="{2E6AB10E-E622-4F7E-AD06-F4790C467AEF}" destId="{6B964096-23CE-4FE3-BF4D-28AC31CC09E2}" srcOrd="0" destOrd="0" parTransId="{6754059A-8DD6-4B07-8E5B-ECBEA8396F46}" sibTransId="{CA02E637-8FAF-496E-8A77-0151E6D28784}"/>
    <dgm:cxn modelId="{86D8AEB7-1B65-4370-ADC7-5534623254D8}" type="presOf" srcId="{986AE39B-C5CC-4B3D-A6C0-F82BE62147D0}" destId="{0CC273EC-2A1B-4C5F-8115-84762F9DCF36}" srcOrd="1" destOrd="0" presId="urn:microsoft.com/office/officeart/2005/8/layout/venn2"/>
    <dgm:cxn modelId="{991A1D4B-A569-4077-83C0-B32D3233AC7D}" type="presOf" srcId="{2E6AB10E-E622-4F7E-AD06-F4790C467AEF}" destId="{038ACB76-3913-4060-A852-AFEB055004A1}" srcOrd="0" destOrd="0" presId="urn:microsoft.com/office/officeart/2005/8/layout/venn2"/>
    <dgm:cxn modelId="{60B271FE-2E40-4BCE-95E5-BEA9488539F0}" type="presOf" srcId="{52FC48C0-F04C-4E95-843B-2FE3A6A734C6}" destId="{622C7BD3-C10F-4CD9-9176-6AEAE888A078}" srcOrd="0" destOrd="0" presId="urn:microsoft.com/office/officeart/2005/8/layout/venn2"/>
    <dgm:cxn modelId="{ABEFB43C-B769-4E5A-8EB9-33C2C7167F03}" srcId="{2E6AB10E-E622-4F7E-AD06-F4790C467AEF}" destId="{52FC48C0-F04C-4E95-843B-2FE3A6A734C6}" srcOrd="2" destOrd="0" parTransId="{617058D9-3E46-4247-B50C-1B0CEB575710}" sibTransId="{411AF49B-6512-42A5-8369-E8378D37B935}"/>
    <dgm:cxn modelId="{F441BB97-29B1-44E6-BB05-64BB9A4329E1}" type="presOf" srcId="{986AE39B-C5CC-4B3D-A6C0-F82BE62147D0}" destId="{9AAF57DB-2CD5-4D24-B533-DAFE4A82DFC1}" srcOrd="0" destOrd="0" presId="urn:microsoft.com/office/officeart/2005/8/layout/venn2"/>
    <dgm:cxn modelId="{2194340E-2E4E-47C2-B5FD-A0F9E69B38BF}" type="presOf" srcId="{657885DB-1CD4-48F3-ADC2-3DD6C4D49848}" destId="{F78EB542-2CF7-4910-8322-9B5C446A650E}" srcOrd="1" destOrd="0" presId="urn:microsoft.com/office/officeart/2005/8/layout/venn2"/>
    <dgm:cxn modelId="{25182A0D-800F-4D94-BFFB-DFD3A7E194A4}" type="presOf" srcId="{6B964096-23CE-4FE3-BF4D-28AC31CC09E2}" destId="{56A2C2A2-7349-47D9-9ED1-B58FB41636D0}" srcOrd="1" destOrd="0" presId="urn:microsoft.com/office/officeart/2005/8/layout/venn2"/>
    <dgm:cxn modelId="{898486B4-4069-4FC6-A019-794122E9D815}" type="presOf" srcId="{52FC48C0-F04C-4E95-843B-2FE3A6A734C6}" destId="{0FA25BDB-BAF0-4743-A827-44DB022FC051}" srcOrd="1" destOrd="0" presId="urn:microsoft.com/office/officeart/2005/8/layout/venn2"/>
    <dgm:cxn modelId="{AA27F281-BA03-47AB-848C-4CF8E3BF0AEB}" srcId="{2E6AB10E-E622-4F7E-AD06-F4790C467AEF}" destId="{657885DB-1CD4-48F3-ADC2-3DD6C4D49848}" srcOrd="1" destOrd="0" parTransId="{811C0D6E-5E79-40F9-A913-F4889C5FCBD8}" sibTransId="{EE2D124D-597E-4155-8D99-667F7F034C4E}"/>
    <dgm:cxn modelId="{1D15A379-A3DE-44BB-816F-000463EA8776}" type="presOf" srcId="{657885DB-1CD4-48F3-ADC2-3DD6C4D49848}" destId="{4675A514-5FBF-4C6F-81A4-7CB78676F71B}" srcOrd="0" destOrd="0" presId="urn:microsoft.com/office/officeart/2005/8/layout/venn2"/>
    <dgm:cxn modelId="{94AA5CA4-25FC-4C21-A03F-C59FEF50DCDD}" type="presOf" srcId="{6B964096-23CE-4FE3-BF4D-28AC31CC09E2}" destId="{4A36364A-8999-44F1-86DD-B9E5E9BB5674}" srcOrd="0" destOrd="0" presId="urn:microsoft.com/office/officeart/2005/8/layout/venn2"/>
    <dgm:cxn modelId="{EDE94A3A-2502-4F6C-BCBF-E3D04885BD82}" type="presParOf" srcId="{038ACB76-3913-4060-A852-AFEB055004A1}" destId="{7B21B724-B3A4-40CF-B091-212D9AFEA82E}" srcOrd="0" destOrd="0" presId="urn:microsoft.com/office/officeart/2005/8/layout/venn2"/>
    <dgm:cxn modelId="{70C801D7-41B3-4B2D-AFBB-17667EAF711B}" type="presParOf" srcId="{7B21B724-B3A4-40CF-B091-212D9AFEA82E}" destId="{4A36364A-8999-44F1-86DD-B9E5E9BB5674}" srcOrd="0" destOrd="0" presId="urn:microsoft.com/office/officeart/2005/8/layout/venn2"/>
    <dgm:cxn modelId="{8F9C53B2-CE6D-42D4-B044-09F752138C26}" type="presParOf" srcId="{7B21B724-B3A4-40CF-B091-212D9AFEA82E}" destId="{56A2C2A2-7349-47D9-9ED1-B58FB41636D0}" srcOrd="1" destOrd="0" presId="urn:microsoft.com/office/officeart/2005/8/layout/venn2"/>
    <dgm:cxn modelId="{CCCA3846-56B4-43B0-8005-7B40114BEB2B}" type="presParOf" srcId="{038ACB76-3913-4060-A852-AFEB055004A1}" destId="{EA33CC56-5AA8-436B-B198-348FC8911EDD}" srcOrd="1" destOrd="0" presId="urn:microsoft.com/office/officeart/2005/8/layout/venn2"/>
    <dgm:cxn modelId="{2357C11F-5F6F-4DA6-870D-5E7DF50FCF7F}" type="presParOf" srcId="{EA33CC56-5AA8-436B-B198-348FC8911EDD}" destId="{4675A514-5FBF-4C6F-81A4-7CB78676F71B}" srcOrd="0" destOrd="0" presId="urn:microsoft.com/office/officeart/2005/8/layout/venn2"/>
    <dgm:cxn modelId="{1D7861EA-8FA2-4BD5-A14F-DE8AC14884F3}" type="presParOf" srcId="{EA33CC56-5AA8-436B-B198-348FC8911EDD}" destId="{F78EB542-2CF7-4910-8322-9B5C446A650E}" srcOrd="1" destOrd="0" presId="urn:microsoft.com/office/officeart/2005/8/layout/venn2"/>
    <dgm:cxn modelId="{2F1235E7-CDA9-4182-A725-EBA362382073}" type="presParOf" srcId="{038ACB76-3913-4060-A852-AFEB055004A1}" destId="{705C185C-18C8-4CAA-947A-82E542C944A1}" srcOrd="2" destOrd="0" presId="urn:microsoft.com/office/officeart/2005/8/layout/venn2"/>
    <dgm:cxn modelId="{9A1473FC-084A-4A63-878C-00117A3BD57B}" type="presParOf" srcId="{705C185C-18C8-4CAA-947A-82E542C944A1}" destId="{622C7BD3-C10F-4CD9-9176-6AEAE888A078}" srcOrd="0" destOrd="0" presId="urn:microsoft.com/office/officeart/2005/8/layout/venn2"/>
    <dgm:cxn modelId="{C2F651E1-F970-4AF1-B4D4-E42F699DB4F7}" type="presParOf" srcId="{705C185C-18C8-4CAA-947A-82E542C944A1}" destId="{0FA25BDB-BAF0-4743-A827-44DB022FC051}" srcOrd="1" destOrd="0" presId="urn:microsoft.com/office/officeart/2005/8/layout/venn2"/>
    <dgm:cxn modelId="{3B020763-B537-4C8B-8536-B36C90CA3450}" type="presParOf" srcId="{038ACB76-3913-4060-A852-AFEB055004A1}" destId="{84DDEB08-9E1F-45FC-89EC-745BB7061138}" srcOrd="3" destOrd="0" presId="urn:microsoft.com/office/officeart/2005/8/layout/venn2"/>
    <dgm:cxn modelId="{7465206F-3E63-43FC-90A7-9C7354265058}" type="presParOf" srcId="{84DDEB08-9E1F-45FC-89EC-745BB7061138}" destId="{9AAF57DB-2CD5-4D24-B533-DAFE4A82DFC1}" srcOrd="0" destOrd="0" presId="urn:microsoft.com/office/officeart/2005/8/layout/venn2"/>
    <dgm:cxn modelId="{9FA368CD-9148-4DA2-911B-7D8376675C1A}" type="presParOf" srcId="{84DDEB08-9E1F-45FC-89EC-745BB7061138}" destId="{0CC273EC-2A1B-4C5F-8115-84762F9DCF3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11CAF6-6DE2-44D8-8D24-2524FF2DA46D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57E2C54A-595D-414A-B452-1B14C39DFFBC}">
      <dgm:prSet phldrT="[Text]"/>
      <dgm:spPr>
        <a:solidFill>
          <a:schemeClr val="accent4"/>
        </a:solidFill>
      </dgm:spPr>
      <dgm:t>
        <a:bodyPr/>
        <a:lstStyle/>
        <a:p>
          <a:r>
            <a:rPr lang="en-GB" u="sng" dirty="0" smtClean="0">
              <a:solidFill>
                <a:schemeClr val="bg1"/>
              </a:solidFill>
            </a:rPr>
            <a:t>Specific Groups</a:t>
          </a:r>
          <a:r>
            <a:rPr lang="en-GB" dirty="0" smtClean="0">
              <a:solidFill>
                <a:schemeClr val="bg1"/>
              </a:solidFill>
            </a:rPr>
            <a:t>: terrorism, disabled, religion, </a:t>
          </a:r>
          <a:r>
            <a:rPr lang="en-GB" dirty="0" err="1" smtClean="0">
              <a:solidFill>
                <a:schemeClr val="bg1"/>
              </a:solidFill>
            </a:rPr>
            <a:t>lgbti</a:t>
          </a:r>
          <a:endParaRPr lang="fr-BE" dirty="0">
            <a:solidFill>
              <a:schemeClr val="bg1"/>
            </a:solidFill>
          </a:endParaRPr>
        </a:p>
      </dgm:t>
    </dgm:pt>
    <dgm:pt modelId="{824AE229-7241-4B17-BDE0-67DE6CDD2321}" type="parTrans" cxnId="{58C47DE1-9594-4FD0-A822-3ED1ADAC8E7F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F0C0FCAF-381F-444D-826C-06452A22F783}" type="sibTrans" cxnId="{58C47DE1-9594-4FD0-A822-3ED1ADAC8E7F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F638EA55-4B07-4C11-824F-B3555D45D83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u="sng" dirty="0" smtClean="0">
              <a:solidFill>
                <a:schemeClr val="bg1"/>
              </a:solidFill>
            </a:rPr>
            <a:t>Five Common Needs:</a:t>
          </a:r>
        </a:p>
        <a:p>
          <a:r>
            <a:rPr lang="en-GB" dirty="0" smtClean="0">
              <a:solidFill>
                <a:schemeClr val="bg1"/>
              </a:solidFill>
            </a:rPr>
            <a:t>Respect/ recognition; protection, support, justice, compensation</a:t>
          </a:r>
          <a:endParaRPr lang="fr-BE" dirty="0">
            <a:solidFill>
              <a:schemeClr val="bg1"/>
            </a:solidFill>
          </a:endParaRPr>
        </a:p>
      </dgm:t>
    </dgm:pt>
    <dgm:pt modelId="{495564DF-ED6E-46ED-8720-490EE03029BB}" type="parTrans" cxnId="{9ACE8778-7735-42FC-B684-7D6D605CC98B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908680B3-5DCB-4858-8A61-C23A243EBF6B}" type="sibTrans" cxnId="{9ACE8778-7735-42FC-B684-7D6D605CC98B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912917A6-3C4C-4205-9554-ADF86AFC144F}">
      <dgm:prSet phldrT="[Text]" custT="1"/>
      <dgm:spPr>
        <a:solidFill>
          <a:srgbClr val="00B050"/>
        </a:solidFill>
      </dgm:spPr>
      <dgm:t>
        <a:bodyPr/>
        <a:lstStyle/>
        <a:p>
          <a:endParaRPr lang="en-GB" sz="1000" u="sng" dirty="0" smtClean="0">
            <a:solidFill>
              <a:schemeClr val="tx1"/>
            </a:solidFill>
          </a:endParaRPr>
        </a:p>
        <a:p>
          <a:endParaRPr lang="en-GB" sz="1000" u="sng" dirty="0" smtClean="0">
            <a:solidFill>
              <a:schemeClr val="tx1"/>
            </a:solidFill>
          </a:endParaRPr>
        </a:p>
        <a:p>
          <a:endParaRPr lang="en-GB" sz="1000" u="sng" dirty="0" smtClean="0">
            <a:solidFill>
              <a:schemeClr val="tx1"/>
            </a:solidFill>
          </a:endParaRPr>
        </a:p>
        <a:p>
          <a:r>
            <a:rPr lang="en-GB" sz="2000" u="sng" dirty="0" smtClean="0">
              <a:solidFill>
                <a:schemeClr val="bg1"/>
              </a:solidFill>
            </a:rPr>
            <a:t>Personal  Character</a:t>
          </a:r>
          <a:r>
            <a:rPr lang="en-GB" sz="2000" dirty="0" smtClean="0">
              <a:solidFill>
                <a:schemeClr val="bg1"/>
              </a:solidFill>
            </a:rPr>
            <a:t>/</a:t>
          </a:r>
          <a:br>
            <a:rPr lang="en-GB" sz="2000" dirty="0" smtClean="0">
              <a:solidFill>
                <a:schemeClr val="bg1"/>
              </a:solidFill>
            </a:rPr>
          </a:br>
          <a:r>
            <a:rPr lang="en-GB" sz="2000" dirty="0" smtClean="0">
              <a:solidFill>
                <a:schemeClr val="bg1"/>
              </a:solidFill>
            </a:rPr>
            <a:t>Situation</a:t>
          </a:r>
          <a:endParaRPr lang="fr-BE" sz="2000" dirty="0">
            <a:solidFill>
              <a:schemeClr val="bg1"/>
            </a:solidFill>
          </a:endParaRPr>
        </a:p>
      </dgm:t>
    </dgm:pt>
    <dgm:pt modelId="{CC6452D8-0803-455C-B7E9-98531C41D2FC}" type="sibTrans" cxnId="{195CFB12-FC33-4E98-8FA0-0E8B404F73D5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FC90CA64-77A4-478B-8CED-571AE11504C9}" type="parTrans" cxnId="{195CFB12-FC33-4E98-8FA0-0E8B404F73D5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BB2EF68E-384E-4363-8D1C-A567151D7501}" type="pres">
      <dgm:prSet presAssocID="{5811CAF6-6DE2-44D8-8D24-2524FF2DA46D}" presName="Name0" presStyleCnt="0">
        <dgm:presLayoutVars>
          <dgm:dir/>
          <dgm:animLvl val="lvl"/>
          <dgm:resizeHandles val="exact"/>
        </dgm:presLayoutVars>
      </dgm:prSet>
      <dgm:spPr/>
    </dgm:pt>
    <dgm:pt modelId="{07E20F37-F8BA-41EF-AAF1-5C0F7DD953F1}" type="pres">
      <dgm:prSet presAssocID="{912917A6-3C4C-4205-9554-ADF86AFC144F}" presName="Name8" presStyleCnt="0"/>
      <dgm:spPr/>
    </dgm:pt>
    <dgm:pt modelId="{59C73B7F-9F73-4BD5-8E00-E5674848190E}" type="pres">
      <dgm:prSet presAssocID="{912917A6-3C4C-4205-9554-ADF86AFC144F}" presName="level" presStyleLbl="node1" presStyleIdx="0" presStyleCnt="3" custScaleY="110000" custLinFactNeighborX="-40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7EE3092-3695-40EF-A10D-817F1AA4A457}" type="pres">
      <dgm:prSet presAssocID="{912917A6-3C4C-4205-9554-ADF86AFC14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364A3A5-ABBD-4A4D-A84F-D1431B9F6655}" type="pres">
      <dgm:prSet presAssocID="{57E2C54A-595D-414A-B452-1B14C39DFFBC}" presName="Name8" presStyleCnt="0"/>
      <dgm:spPr/>
    </dgm:pt>
    <dgm:pt modelId="{E1DDF322-27D6-4CB4-8CE6-E867B3F51FCD}" type="pres">
      <dgm:prSet presAssocID="{57E2C54A-595D-414A-B452-1B14C39DFFB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A4E2441-75F7-40C1-8820-73149F9A2FE9}" type="pres">
      <dgm:prSet presAssocID="{57E2C54A-595D-414A-B452-1B14C39DFF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3B3E147-8A94-4607-8977-B954177D1181}" type="pres">
      <dgm:prSet presAssocID="{F638EA55-4B07-4C11-824F-B3555D45D834}" presName="Name8" presStyleCnt="0"/>
      <dgm:spPr/>
    </dgm:pt>
    <dgm:pt modelId="{45A1D668-9ACE-48D6-824E-03EB657FBE3F}" type="pres">
      <dgm:prSet presAssocID="{F638EA55-4B07-4C11-824F-B3555D45D83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D557881-B344-444B-9434-A90A8C3D5C74}" type="pres">
      <dgm:prSet presAssocID="{F638EA55-4B07-4C11-824F-B3555D45D8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D3C56CE-6CB1-4482-88C0-8097686D7D06}" type="presOf" srcId="{912917A6-3C4C-4205-9554-ADF86AFC144F}" destId="{77EE3092-3695-40EF-A10D-817F1AA4A457}" srcOrd="1" destOrd="0" presId="urn:microsoft.com/office/officeart/2005/8/layout/pyramid1"/>
    <dgm:cxn modelId="{9ACE8778-7735-42FC-B684-7D6D605CC98B}" srcId="{5811CAF6-6DE2-44D8-8D24-2524FF2DA46D}" destId="{F638EA55-4B07-4C11-824F-B3555D45D834}" srcOrd="2" destOrd="0" parTransId="{495564DF-ED6E-46ED-8720-490EE03029BB}" sibTransId="{908680B3-5DCB-4858-8A61-C23A243EBF6B}"/>
    <dgm:cxn modelId="{D550D506-AB90-4279-A748-6023FCC99F6C}" type="presOf" srcId="{57E2C54A-595D-414A-B452-1B14C39DFFBC}" destId="{E1DDF322-27D6-4CB4-8CE6-E867B3F51FCD}" srcOrd="0" destOrd="0" presId="urn:microsoft.com/office/officeart/2005/8/layout/pyramid1"/>
    <dgm:cxn modelId="{9D425A90-0144-44DF-9BDB-CD4EA5A827E1}" type="presOf" srcId="{5811CAF6-6DE2-44D8-8D24-2524FF2DA46D}" destId="{BB2EF68E-384E-4363-8D1C-A567151D7501}" srcOrd="0" destOrd="0" presId="urn:microsoft.com/office/officeart/2005/8/layout/pyramid1"/>
    <dgm:cxn modelId="{45A84ED8-E28E-477E-8237-8709A5739479}" type="presOf" srcId="{57E2C54A-595D-414A-B452-1B14C39DFFBC}" destId="{AA4E2441-75F7-40C1-8820-73149F9A2FE9}" srcOrd="1" destOrd="0" presId="urn:microsoft.com/office/officeart/2005/8/layout/pyramid1"/>
    <dgm:cxn modelId="{58C47DE1-9594-4FD0-A822-3ED1ADAC8E7F}" srcId="{5811CAF6-6DE2-44D8-8D24-2524FF2DA46D}" destId="{57E2C54A-595D-414A-B452-1B14C39DFFBC}" srcOrd="1" destOrd="0" parTransId="{824AE229-7241-4B17-BDE0-67DE6CDD2321}" sibTransId="{F0C0FCAF-381F-444D-826C-06452A22F783}"/>
    <dgm:cxn modelId="{D38F85F6-4873-47F8-9BA6-73C89575CA71}" type="presOf" srcId="{F638EA55-4B07-4C11-824F-B3555D45D834}" destId="{5D557881-B344-444B-9434-A90A8C3D5C74}" srcOrd="1" destOrd="0" presId="urn:microsoft.com/office/officeart/2005/8/layout/pyramid1"/>
    <dgm:cxn modelId="{735C40E8-7B71-4FF6-8141-3743F089469A}" type="presOf" srcId="{F638EA55-4B07-4C11-824F-B3555D45D834}" destId="{45A1D668-9ACE-48D6-824E-03EB657FBE3F}" srcOrd="0" destOrd="0" presId="urn:microsoft.com/office/officeart/2005/8/layout/pyramid1"/>
    <dgm:cxn modelId="{89EB387B-DDFB-4700-8760-F83E2198B326}" type="presOf" srcId="{912917A6-3C4C-4205-9554-ADF86AFC144F}" destId="{59C73B7F-9F73-4BD5-8E00-E5674848190E}" srcOrd="0" destOrd="0" presId="urn:microsoft.com/office/officeart/2005/8/layout/pyramid1"/>
    <dgm:cxn modelId="{195CFB12-FC33-4E98-8FA0-0E8B404F73D5}" srcId="{5811CAF6-6DE2-44D8-8D24-2524FF2DA46D}" destId="{912917A6-3C4C-4205-9554-ADF86AFC144F}" srcOrd="0" destOrd="0" parTransId="{FC90CA64-77A4-478B-8CED-571AE11504C9}" sibTransId="{CC6452D8-0803-455C-B7E9-98531C41D2FC}"/>
    <dgm:cxn modelId="{7F43813D-CC35-46B3-B069-F7BEAA5DB9AB}" type="presParOf" srcId="{BB2EF68E-384E-4363-8D1C-A567151D7501}" destId="{07E20F37-F8BA-41EF-AAF1-5C0F7DD953F1}" srcOrd="0" destOrd="0" presId="urn:microsoft.com/office/officeart/2005/8/layout/pyramid1"/>
    <dgm:cxn modelId="{1DDCE5A9-1134-4114-B29E-2FF7C7BEDFB4}" type="presParOf" srcId="{07E20F37-F8BA-41EF-AAF1-5C0F7DD953F1}" destId="{59C73B7F-9F73-4BD5-8E00-E5674848190E}" srcOrd="0" destOrd="0" presId="urn:microsoft.com/office/officeart/2005/8/layout/pyramid1"/>
    <dgm:cxn modelId="{F228C3B0-C1DF-4932-B724-438BB2D9A37F}" type="presParOf" srcId="{07E20F37-F8BA-41EF-AAF1-5C0F7DD953F1}" destId="{77EE3092-3695-40EF-A10D-817F1AA4A457}" srcOrd="1" destOrd="0" presId="urn:microsoft.com/office/officeart/2005/8/layout/pyramid1"/>
    <dgm:cxn modelId="{2432FC03-5E30-4AE6-AD39-640CD77A0FEF}" type="presParOf" srcId="{BB2EF68E-384E-4363-8D1C-A567151D7501}" destId="{E364A3A5-ABBD-4A4D-A84F-D1431B9F6655}" srcOrd="1" destOrd="0" presId="urn:microsoft.com/office/officeart/2005/8/layout/pyramid1"/>
    <dgm:cxn modelId="{0D6841A9-969A-4AED-9420-1C774A742D58}" type="presParOf" srcId="{E364A3A5-ABBD-4A4D-A84F-D1431B9F6655}" destId="{E1DDF322-27D6-4CB4-8CE6-E867B3F51FCD}" srcOrd="0" destOrd="0" presId="urn:microsoft.com/office/officeart/2005/8/layout/pyramid1"/>
    <dgm:cxn modelId="{676C8D75-7A78-493F-A981-1557AD7F2AFE}" type="presParOf" srcId="{E364A3A5-ABBD-4A4D-A84F-D1431B9F6655}" destId="{AA4E2441-75F7-40C1-8820-73149F9A2FE9}" srcOrd="1" destOrd="0" presId="urn:microsoft.com/office/officeart/2005/8/layout/pyramid1"/>
    <dgm:cxn modelId="{3F2A3B28-D945-490E-92C0-771636D96F3B}" type="presParOf" srcId="{BB2EF68E-384E-4363-8D1C-A567151D7501}" destId="{B3B3E147-8A94-4607-8977-B954177D1181}" srcOrd="2" destOrd="0" presId="urn:microsoft.com/office/officeart/2005/8/layout/pyramid1"/>
    <dgm:cxn modelId="{401B07F3-592C-4EC1-9BD2-9C8C42736A43}" type="presParOf" srcId="{B3B3E147-8A94-4607-8977-B954177D1181}" destId="{45A1D668-9ACE-48D6-824E-03EB657FBE3F}" srcOrd="0" destOrd="0" presId="urn:microsoft.com/office/officeart/2005/8/layout/pyramid1"/>
    <dgm:cxn modelId="{B4D544E7-D063-4981-8699-D04988ACE3DF}" type="presParOf" srcId="{B3B3E147-8A94-4607-8977-B954177D1181}" destId="{5D557881-B344-444B-9434-A90A8C3D5C7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2C1FEA-B88B-4404-9EF4-83D159CE25A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590516-B3E6-44A4-A0E8-9A6E8AFE92A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Planning, preparation, prevention</a:t>
          </a:r>
          <a:endParaRPr lang="en-US" dirty="0"/>
        </a:p>
      </dgm:t>
    </dgm:pt>
    <dgm:pt modelId="{1628E97C-7447-45AE-9D1F-596BC5F51E38}" type="parTrans" cxnId="{BB5E3A26-0A31-471C-BA89-0522656AF3AE}">
      <dgm:prSet/>
      <dgm:spPr/>
      <dgm:t>
        <a:bodyPr/>
        <a:lstStyle/>
        <a:p>
          <a:endParaRPr lang="en-US"/>
        </a:p>
      </dgm:t>
    </dgm:pt>
    <dgm:pt modelId="{E2330508-A421-43A5-9D9F-F51F5D568363}" type="sibTrans" cxnId="{BB5E3A26-0A31-471C-BA89-0522656AF3AE}">
      <dgm:prSet/>
      <dgm:spPr/>
      <dgm:t>
        <a:bodyPr/>
        <a:lstStyle/>
        <a:p>
          <a:endParaRPr lang="en-US"/>
        </a:p>
      </dgm:t>
    </dgm:pt>
    <dgm:pt modelId="{255E406C-637E-41E9-AC24-AEE05518180A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Incorporate victim expertise in crisis system</a:t>
          </a:r>
          <a:endParaRPr lang="en-US" dirty="0"/>
        </a:p>
      </dgm:t>
    </dgm:pt>
    <dgm:pt modelId="{0A59FF12-B63F-4329-89C2-DDA7FA8AD92A}" type="parTrans" cxnId="{90E62A9C-14CD-44D5-81F0-CB69F48446F6}">
      <dgm:prSet/>
      <dgm:spPr/>
      <dgm:t>
        <a:bodyPr/>
        <a:lstStyle/>
        <a:p>
          <a:endParaRPr lang="en-US"/>
        </a:p>
      </dgm:t>
    </dgm:pt>
    <dgm:pt modelId="{B0DAA978-7A72-4FB4-9077-611A2F1502AB}" type="sibTrans" cxnId="{90E62A9C-14CD-44D5-81F0-CB69F48446F6}">
      <dgm:prSet/>
      <dgm:spPr/>
      <dgm:t>
        <a:bodyPr/>
        <a:lstStyle/>
        <a:p>
          <a:endParaRPr lang="en-US"/>
        </a:p>
      </dgm:t>
    </dgm:pt>
    <dgm:pt modelId="{D369E073-B459-4AEC-8AC9-69751BF13D1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Crisis Response</a:t>
          </a:r>
          <a:endParaRPr lang="en-US" dirty="0"/>
        </a:p>
      </dgm:t>
    </dgm:pt>
    <dgm:pt modelId="{8130914D-7621-42AD-AC75-07D5817C4A93}" type="parTrans" cxnId="{1795A549-FCDE-43DD-8232-870E4298906E}">
      <dgm:prSet/>
      <dgm:spPr/>
      <dgm:t>
        <a:bodyPr/>
        <a:lstStyle/>
        <a:p>
          <a:endParaRPr lang="en-US"/>
        </a:p>
      </dgm:t>
    </dgm:pt>
    <dgm:pt modelId="{0BC82DF0-4755-4AD9-A89F-FCAE43B9C79D}" type="sibTrans" cxnId="{1795A549-FCDE-43DD-8232-870E4298906E}">
      <dgm:prSet/>
      <dgm:spPr/>
      <dgm:t>
        <a:bodyPr/>
        <a:lstStyle/>
        <a:p>
          <a:endParaRPr lang="en-US"/>
        </a:p>
      </dgm:t>
    </dgm:pt>
    <dgm:pt modelId="{A817A474-3AF4-4D7D-82F8-6EA5F1EBF76F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Information to public and victims</a:t>
          </a:r>
        </a:p>
        <a:p>
          <a:r>
            <a:rPr lang="en-US" dirty="0" smtClean="0"/>
            <a:t>Support victims</a:t>
          </a:r>
          <a:endParaRPr lang="en-US" dirty="0"/>
        </a:p>
      </dgm:t>
    </dgm:pt>
    <dgm:pt modelId="{D06A4818-63E1-4D3F-8FC4-A373882C7A1E}" type="parTrans" cxnId="{EE39AD83-DE45-49BC-8C22-484F0AF7E975}">
      <dgm:prSet/>
      <dgm:spPr/>
      <dgm:t>
        <a:bodyPr/>
        <a:lstStyle/>
        <a:p>
          <a:endParaRPr lang="en-US"/>
        </a:p>
      </dgm:t>
    </dgm:pt>
    <dgm:pt modelId="{81E742FB-2911-4D5F-8B39-E4CF84A21F63}" type="sibTrans" cxnId="{EE39AD83-DE45-49BC-8C22-484F0AF7E975}">
      <dgm:prSet/>
      <dgm:spPr/>
      <dgm:t>
        <a:bodyPr/>
        <a:lstStyle/>
        <a:p>
          <a:endParaRPr lang="en-US"/>
        </a:p>
      </dgm:t>
    </dgm:pt>
    <dgm:pt modelId="{F56BE571-52FD-4636-AAE5-6CD9B4CB6B02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Medium, Long term services and self advocacy</a:t>
          </a:r>
          <a:endParaRPr lang="en-US" dirty="0"/>
        </a:p>
      </dgm:t>
    </dgm:pt>
    <dgm:pt modelId="{150644C7-2DC5-4E2E-AAB9-631B7DC900D7}" type="parTrans" cxnId="{2546FAF1-6A57-4543-83A2-0063CB939640}">
      <dgm:prSet/>
      <dgm:spPr/>
      <dgm:t>
        <a:bodyPr/>
        <a:lstStyle/>
        <a:p>
          <a:endParaRPr lang="en-US"/>
        </a:p>
      </dgm:t>
    </dgm:pt>
    <dgm:pt modelId="{C7E6AA96-F362-4E8C-AB4E-B423BF919388}" type="sibTrans" cxnId="{2546FAF1-6A57-4543-83A2-0063CB939640}">
      <dgm:prSet/>
      <dgm:spPr/>
      <dgm:t>
        <a:bodyPr/>
        <a:lstStyle/>
        <a:p>
          <a:endParaRPr lang="en-US"/>
        </a:p>
      </dgm:t>
    </dgm:pt>
    <dgm:pt modelId="{18663BE2-C4B0-420A-B13C-52583442FE6D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Complexity of Needs</a:t>
          </a:r>
          <a:endParaRPr lang="en-US" dirty="0"/>
        </a:p>
      </dgm:t>
    </dgm:pt>
    <dgm:pt modelId="{E9A80147-2153-446C-84FF-3020C72A6155}" type="parTrans" cxnId="{403A4C49-CFFC-428A-822B-CBEF3C838147}">
      <dgm:prSet/>
      <dgm:spPr/>
      <dgm:t>
        <a:bodyPr/>
        <a:lstStyle/>
        <a:p>
          <a:endParaRPr lang="en-US"/>
        </a:p>
      </dgm:t>
    </dgm:pt>
    <dgm:pt modelId="{D05E9D27-7F1C-485E-85AB-3A08FDCA0655}" type="sibTrans" cxnId="{403A4C49-CFFC-428A-822B-CBEF3C838147}">
      <dgm:prSet/>
      <dgm:spPr/>
      <dgm:t>
        <a:bodyPr/>
        <a:lstStyle/>
        <a:p>
          <a:endParaRPr lang="en-US"/>
        </a:p>
      </dgm:t>
    </dgm:pt>
    <dgm:pt modelId="{BA53D5B8-1594-4082-B4DD-8C80946E994F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Training and exercises</a:t>
          </a:r>
          <a:endParaRPr lang="en-US" dirty="0"/>
        </a:p>
      </dgm:t>
    </dgm:pt>
    <dgm:pt modelId="{A94E44B1-06D1-4D13-A460-878DD00E13FA}" type="parTrans" cxnId="{3636CB5F-07D6-414D-A743-280C816C053D}">
      <dgm:prSet/>
      <dgm:spPr/>
      <dgm:t>
        <a:bodyPr/>
        <a:lstStyle/>
        <a:p>
          <a:endParaRPr lang="en-US"/>
        </a:p>
      </dgm:t>
    </dgm:pt>
    <dgm:pt modelId="{0C708E68-3E2D-46E1-BF91-DFBE52D4CA4A}" type="sibTrans" cxnId="{3636CB5F-07D6-414D-A743-280C816C053D}">
      <dgm:prSet/>
      <dgm:spPr/>
      <dgm:t>
        <a:bodyPr/>
        <a:lstStyle/>
        <a:p>
          <a:endParaRPr lang="en-US"/>
        </a:p>
      </dgm:t>
    </dgm:pt>
    <dgm:pt modelId="{579CA626-4458-4300-869D-F3CF092A1A61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Ability to establish infrastructure quickly</a:t>
          </a:r>
          <a:endParaRPr lang="en-US" dirty="0"/>
        </a:p>
      </dgm:t>
    </dgm:pt>
    <dgm:pt modelId="{62ED0F6C-CDA7-4391-8281-64BB7F988646}" type="parTrans" cxnId="{4962020C-3888-44A6-A2F4-010B1A26648C}">
      <dgm:prSet/>
      <dgm:spPr/>
      <dgm:t>
        <a:bodyPr/>
        <a:lstStyle/>
        <a:p>
          <a:endParaRPr lang="en-US"/>
        </a:p>
      </dgm:t>
    </dgm:pt>
    <dgm:pt modelId="{49CF0FC2-7260-4958-B6A7-F2C42BFF0FAA}" type="sibTrans" cxnId="{4962020C-3888-44A6-A2F4-010B1A26648C}">
      <dgm:prSet/>
      <dgm:spPr/>
      <dgm:t>
        <a:bodyPr/>
        <a:lstStyle/>
        <a:p>
          <a:endParaRPr lang="en-US"/>
        </a:p>
      </dgm:t>
    </dgm:pt>
    <dgm:pt modelId="{24070996-8177-46A5-B246-1D276C1753BB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Funding surge and management of donations</a:t>
          </a:r>
          <a:endParaRPr lang="en-US" dirty="0"/>
        </a:p>
      </dgm:t>
    </dgm:pt>
    <dgm:pt modelId="{B1442E22-DB04-4128-857D-4FDF170183B5}" type="parTrans" cxnId="{66666B5C-6E52-42EA-B509-1886F2269C64}">
      <dgm:prSet/>
      <dgm:spPr/>
      <dgm:t>
        <a:bodyPr/>
        <a:lstStyle/>
        <a:p>
          <a:endParaRPr lang="en-US"/>
        </a:p>
      </dgm:t>
    </dgm:pt>
    <dgm:pt modelId="{44BC28C7-A0A5-4A88-BCFF-FEDC09C1E4F1}" type="sibTrans" cxnId="{66666B5C-6E52-42EA-B509-1886F2269C64}">
      <dgm:prSet/>
      <dgm:spPr/>
      <dgm:t>
        <a:bodyPr/>
        <a:lstStyle/>
        <a:p>
          <a:endParaRPr lang="en-US"/>
        </a:p>
      </dgm:t>
    </dgm:pt>
    <dgm:pt modelId="{9DCDD504-ECDF-4FA6-AE9C-8C1B025E4449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Develop partnerships, relationships and trust</a:t>
          </a:r>
          <a:endParaRPr lang="en-US" dirty="0"/>
        </a:p>
      </dgm:t>
    </dgm:pt>
    <dgm:pt modelId="{0A5F1182-DA0F-44D4-9DC3-559ED7B8F861}" type="parTrans" cxnId="{28B914B8-8A0B-49C2-96E6-25978CE619DD}">
      <dgm:prSet/>
      <dgm:spPr/>
      <dgm:t>
        <a:bodyPr/>
        <a:lstStyle/>
        <a:p>
          <a:endParaRPr lang="en-US"/>
        </a:p>
      </dgm:t>
    </dgm:pt>
    <dgm:pt modelId="{4B945D4F-6689-4807-9294-77E2A43BBF3C}" type="sibTrans" cxnId="{28B914B8-8A0B-49C2-96E6-25978CE619DD}">
      <dgm:prSet/>
      <dgm:spPr/>
      <dgm:t>
        <a:bodyPr/>
        <a:lstStyle/>
        <a:p>
          <a:endParaRPr lang="en-US"/>
        </a:p>
      </dgm:t>
    </dgm:pt>
    <dgm:pt modelId="{11728A3E-3020-4966-A83A-294775A5C1A2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Defining victims</a:t>
          </a:r>
        </a:p>
        <a:p>
          <a:r>
            <a:rPr lang="en-US" dirty="0" smtClean="0"/>
            <a:t>Data protection and data sharing</a:t>
          </a:r>
        </a:p>
        <a:p>
          <a:r>
            <a:rPr lang="en-US" dirty="0" smtClean="0"/>
            <a:t>Peer support groups</a:t>
          </a:r>
          <a:endParaRPr lang="en-US" dirty="0"/>
        </a:p>
      </dgm:t>
    </dgm:pt>
    <dgm:pt modelId="{3AFA27AF-B858-46BE-BAFC-189D7EA1DA7E}" type="parTrans" cxnId="{18349E2B-7326-4774-A2C6-15DD5065CE1B}">
      <dgm:prSet/>
      <dgm:spPr/>
      <dgm:t>
        <a:bodyPr/>
        <a:lstStyle/>
        <a:p>
          <a:endParaRPr lang="en-US"/>
        </a:p>
      </dgm:t>
    </dgm:pt>
    <dgm:pt modelId="{95CD65BF-4AAE-4879-9559-7AEF6B26E729}" type="sibTrans" cxnId="{18349E2B-7326-4774-A2C6-15DD5065CE1B}">
      <dgm:prSet/>
      <dgm:spPr/>
      <dgm:t>
        <a:bodyPr/>
        <a:lstStyle/>
        <a:p>
          <a:endParaRPr lang="en-US"/>
        </a:p>
      </dgm:t>
    </dgm:pt>
    <dgm:pt modelId="{88011CE3-65A3-42FD-8E32-63AFD76AC657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Victim registration</a:t>
          </a:r>
          <a:endParaRPr lang="en-US" dirty="0"/>
        </a:p>
      </dgm:t>
    </dgm:pt>
    <dgm:pt modelId="{B6E7D3B3-5697-44D5-B16A-0D5A06B4E052}" type="parTrans" cxnId="{49DF3344-F452-4993-A690-F323977CEEEB}">
      <dgm:prSet/>
      <dgm:spPr/>
      <dgm:t>
        <a:bodyPr/>
        <a:lstStyle/>
        <a:p>
          <a:endParaRPr lang="en-US"/>
        </a:p>
      </dgm:t>
    </dgm:pt>
    <dgm:pt modelId="{B6B0DB31-028D-4591-AC36-BF362A57E089}" type="sibTrans" cxnId="{49DF3344-F452-4993-A690-F323977CEEEB}">
      <dgm:prSet/>
      <dgm:spPr/>
      <dgm:t>
        <a:bodyPr/>
        <a:lstStyle/>
        <a:p>
          <a:endParaRPr lang="en-US"/>
        </a:p>
      </dgm:t>
    </dgm:pt>
    <dgm:pt modelId="{E26F0A07-25FD-49AA-8149-D388E510B734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B3BF49FD-FE26-4A79-90EE-CB78DE4CEBB8}" type="parTrans" cxnId="{21E9DBCC-2A4C-42AE-93EB-19E78F973C6A}">
      <dgm:prSet/>
      <dgm:spPr/>
      <dgm:t>
        <a:bodyPr/>
        <a:lstStyle/>
        <a:p>
          <a:endParaRPr lang="en-US"/>
        </a:p>
      </dgm:t>
    </dgm:pt>
    <dgm:pt modelId="{3312FF31-336C-4152-98B1-BD42BD67E3AC}" type="sibTrans" cxnId="{21E9DBCC-2A4C-42AE-93EB-19E78F973C6A}">
      <dgm:prSet/>
      <dgm:spPr/>
      <dgm:t>
        <a:bodyPr/>
        <a:lstStyle/>
        <a:p>
          <a:endParaRPr lang="en-US"/>
        </a:p>
      </dgm:t>
    </dgm:pt>
    <dgm:pt modelId="{E38B7F47-A270-4665-B5A4-25D6CAC0E5FA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Emotional, practical and financial assistance</a:t>
          </a:r>
          <a:endParaRPr lang="en-US" dirty="0"/>
        </a:p>
      </dgm:t>
    </dgm:pt>
    <dgm:pt modelId="{FE1507F8-9AD3-4384-879D-DEDF09E4C429}" type="parTrans" cxnId="{70A4F605-A797-4DE6-85C5-1EEFECFB2B32}">
      <dgm:prSet/>
      <dgm:spPr/>
      <dgm:t>
        <a:bodyPr/>
        <a:lstStyle/>
        <a:p>
          <a:endParaRPr lang="en-US"/>
        </a:p>
      </dgm:t>
    </dgm:pt>
    <dgm:pt modelId="{090B8798-6A51-435F-9E22-6488EBE8D5D9}" type="sibTrans" cxnId="{70A4F605-A797-4DE6-85C5-1EEFECFB2B32}">
      <dgm:prSet/>
      <dgm:spPr/>
      <dgm:t>
        <a:bodyPr/>
        <a:lstStyle/>
        <a:p>
          <a:endParaRPr lang="en-US"/>
        </a:p>
      </dgm:t>
    </dgm:pt>
    <dgm:pt modelId="{D969AA42-919F-48BD-9343-E1E3CC545ED2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Ongoing assessment and watchful waiting</a:t>
          </a:r>
          <a:endParaRPr lang="en-US" dirty="0"/>
        </a:p>
      </dgm:t>
    </dgm:pt>
    <dgm:pt modelId="{3CA58AA4-B606-4E41-8D5A-B6D46CEF6D67}" type="parTrans" cxnId="{33924E1F-BC1E-4291-85F2-4A5FC8E9EE8C}">
      <dgm:prSet/>
      <dgm:spPr/>
      <dgm:t>
        <a:bodyPr/>
        <a:lstStyle/>
        <a:p>
          <a:endParaRPr lang="en-US"/>
        </a:p>
      </dgm:t>
    </dgm:pt>
    <dgm:pt modelId="{318EF7DD-89F2-474D-AFE1-9B325593B929}" type="sibTrans" cxnId="{33924E1F-BC1E-4291-85F2-4A5FC8E9EE8C}">
      <dgm:prSet/>
      <dgm:spPr/>
      <dgm:t>
        <a:bodyPr/>
        <a:lstStyle/>
        <a:p>
          <a:endParaRPr lang="en-US"/>
        </a:p>
      </dgm:t>
    </dgm:pt>
    <dgm:pt modelId="{798C78DD-871D-49E9-9AC6-E2E3E23CEE0A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Physical and psychological</a:t>
          </a:r>
          <a:endParaRPr lang="en-US" dirty="0"/>
        </a:p>
      </dgm:t>
    </dgm:pt>
    <dgm:pt modelId="{E5095D5F-09AD-4F98-BA80-5EFA7785F5A5}" type="parTrans" cxnId="{D72B1704-C8A7-417B-95D9-95758391903E}">
      <dgm:prSet/>
      <dgm:spPr/>
      <dgm:t>
        <a:bodyPr/>
        <a:lstStyle/>
        <a:p>
          <a:endParaRPr lang="en-US"/>
        </a:p>
      </dgm:t>
    </dgm:pt>
    <dgm:pt modelId="{36D57398-70F1-4F9B-BA49-F2A8E6013A0B}" type="sibTrans" cxnId="{D72B1704-C8A7-417B-95D9-95758391903E}">
      <dgm:prSet/>
      <dgm:spPr/>
      <dgm:t>
        <a:bodyPr/>
        <a:lstStyle/>
        <a:p>
          <a:endParaRPr lang="en-US"/>
        </a:p>
      </dgm:t>
    </dgm:pt>
    <dgm:pt modelId="{8728BCE5-BA09-4284-A541-1538B6F61447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Which organisations</a:t>
          </a:r>
          <a:endParaRPr lang="en-US" dirty="0"/>
        </a:p>
      </dgm:t>
    </dgm:pt>
    <dgm:pt modelId="{E7B4EB42-2761-4407-AD21-42CF42CD106D}" type="parTrans" cxnId="{83764B7F-E15E-4D92-BBF0-310EA2ED8C81}">
      <dgm:prSet/>
      <dgm:spPr/>
      <dgm:t>
        <a:bodyPr/>
        <a:lstStyle/>
        <a:p>
          <a:endParaRPr lang="en-US"/>
        </a:p>
      </dgm:t>
    </dgm:pt>
    <dgm:pt modelId="{98087BE6-2353-4E7F-A5C3-2F26024306FA}" type="sibTrans" cxnId="{83764B7F-E15E-4D92-BBF0-310EA2ED8C81}">
      <dgm:prSet/>
      <dgm:spPr/>
      <dgm:t>
        <a:bodyPr/>
        <a:lstStyle/>
        <a:p>
          <a:endParaRPr lang="en-US"/>
        </a:p>
      </dgm:t>
    </dgm:pt>
    <dgm:pt modelId="{E09E7344-2BA9-423C-9D82-573A67F45121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Transitions between </a:t>
          </a:r>
          <a:r>
            <a:rPr lang="en-US" dirty="0" err="1" smtClean="0"/>
            <a:t>centres</a:t>
          </a:r>
          <a:r>
            <a:rPr lang="en-US" dirty="0" smtClean="0"/>
            <a:t> and organisations</a:t>
          </a:r>
        </a:p>
      </dgm:t>
    </dgm:pt>
    <dgm:pt modelId="{78C48592-C0D3-4CA9-AD27-4A151ABEDE51}" type="parTrans" cxnId="{083CFAD3-DC40-4E41-99E0-D041B56833BE}">
      <dgm:prSet/>
      <dgm:spPr/>
      <dgm:t>
        <a:bodyPr/>
        <a:lstStyle/>
        <a:p>
          <a:endParaRPr lang="en-US"/>
        </a:p>
      </dgm:t>
    </dgm:pt>
    <dgm:pt modelId="{8651E1A6-83E6-4A39-9243-B7F48CB943C2}" type="sibTrans" cxnId="{083CFAD3-DC40-4E41-99E0-D041B56833BE}">
      <dgm:prSet/>
      <dgm:spPr/>
      <dgm:t>
        <a:bodyPr/>
        <a:lstStyle/>
        <a:p>
          <a:endParaRPr lang="en-US"/>
        </a:p>
      </dgm:t>
    </dgm:pt>
    <dgm:pt modelId="{0261E3D9-23B5-490E-A58A-57CFD2DED852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Ongoing funding</a:t>
          </a:r>
          <a:endParaRPr lang="en-US" dirty="0"/>
        </a:p>
      </dgm:t>
    </dgm:pt>
    <dgm:pt modelId="{AAD50A12-D612-49B6-9BB7-B73A8592559A}" type="parTrans" cxnId="{6D270C54-9C55-44EB-BE59-3AE38F9079CB}">
      <dgm:prSet/>
      <dgm:spPr/>
      <dgm:t>
        <a:bodyPr/>
        <a:lstStyle/>
        <a:p>
          <a:endParaRPr lang="en-US"/>
        </a:p>
      </dgm:t>
    </dgm:pt>
    <dgm:pt modelId="{4D76C937-CF9D-4973-8ECD-5C7D3EC0CEF3}" type="sibTrans" cxnId="{6D270C54-9C55-44EB-BE59-3AE38F9079CB}">
      <dgm:prSet/>
      <dgm:spPr/>
      <dgm:t>
        <a:bodyPr/>
        <a:lstStyle/>
        <a:p>
          <a:endParaRPr lang="en-US"/>
        </a:p>
      </dgm:t>
    </dgm:pt>
    <dgm:pt modelId="{C0347933-F39A-40E4-ABCF-B260BFB10DEB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Ongoing assessment and triggers</a:t>
          </a:r>
          <a:endParaRPr lang="en-US" dirty="0"/>
        </a:p>
      </dgm:t>
    </dgm:pt>
    <dgm:pt modelId="{99986C1D-059D-4F3E-90FB-3610898441EB}" type="parTrans" cxnId="{F26C1AA9-DEA4-411E-AA40-BDDCEE91F6FB}">
      <dgm:prSet/>
      <dgm:spPr/>
      <dgm:t>
        <a:bodyPr/>
        <a:lstStyle/>
        <a:p>
          <a:endParaRPr lang="en-US"/>
        </a:p>
      </dgm:t>
    </dgm:pt>
    <dgm:pt modelId="{500DAFEF-C285-41F2-947D-4A89F5903EDC}" type="sibTrans" cxnId="{F26C1AA9-DEA4-411E-AA40-BDDCEE91F6FB}">
      <dgm:prSet/>
      <dgm:spPr/>
      <dgm:t>
        <a:bodyPr/>
        <a:lstStyle/>
        <a:p>
          <a:endParaRPr lang="en-US"/>
        </a:p>
      </dgm:t>
    </dgm:pt>
    <dgm:pt modelId="{A5AFF8B2-063B-4805-A50E-1FF3E627BBC2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Compensation</a:t>
          </a:r>
          <a:endParaRPr lang="en-US" dirty="0"/>
        </a:p>
      </dgm:t>
    </dgm:pt>
    <dgm:pt modelId="{A88FEF6C-9874-43EF-9C92-64C48673EDCD}" type="parTrans" cxnId="{A80BA75E-D275-4248-9285-62E80EC867D2}">
      <dgm:prSet/>
      <dgm:spPr/>
      <dgm:t>
        <a:bodyPr/>
        <a:lstStyle/>
        <a:p>
          <a:endParaRPr lang="en-US"/>
        </a:p>
      </dgm:t>
    </dgm:pt>
    <dgm:pt modelId="{6D8D48BE-B07C-42A5-B0D1-12B5A997770B}" type="sibTrans" cxnId="{A80BA75E-D275-4248-9285-62E80EC867D2}">
      <dgm:prSet/>
      <dgm:spPr/>
      <dgm:t>
        <a:bodyPr/>
        <a:lstStyle/>
        <a:p>
          <a:endParaRPr lang="en-US"/>
        </a:p>
      </dgm:t>
    </dgm:pt>
    <dgm:pt modelId="{52931831-F06F-41F2-A9AE-55F3209EEB7D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Memorial Services</a:t>
          </a:r>
          <a:endParaRPr lang="en-US" dirty="0"/>
        </a:p>
      </dgm:t>
    </dgm:pt>
    <dgm:pt modelId="{82073777-7170-4598-955F-7D066FEC49A5}" type="parTrans" cxnId="{33D6EA7D-39D0-4353-9AC8-63DAC6E5CAF7}">
      <dgm:prSet/>
      <dgm:spPr/>
      <dgm:t>
        <a:bodyPr/>
        <a:lstStyle/>
        <a:p>
          <a:endParaRPr lang="en-US"/>
        </a:p>
      </dgm:t>
    </dgm:pt>
    <dgm:pt modelId="{C6F02916-0D18-45B9-A8B9-B4FA0B1ECCBA}" type="sibTrans" cxnId="{33D6EA7D-39D0-4353-9AC8-63DAC6E5CAF7}">
      <dgm:prSet/>
      <dgm:spPr/>
      <dgm:t>
        <a:bodyPr/>
        <a:lstStyle/>
        <a:p>
          <a:endParaRPr lang="en-US"/>
        </a:p>
      </dgm:t>
    </dgm:pt>
    <dgm:pt modelId="{E6B601A4-FDEB-4716-8580-F5F7CDA1B752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 dirty="0"/>
        </a:p>
      </dgm:t>
    </dgm:pt>
    <dgm:pt modelId="{9C5B3A12-93E9-423A-BF3A-6D270430FD6C}" type="parTrans" cxnId="{6B75B6A1-715D-4A95-8A6B-2160494333D0}">
      <dgm:prSet/>
      <dgm:spPr/>
      <dgm:t>
        <a:bodyPr/>
        <a:lstStyle/>
        <a:p>
          <a:endParaRPr lang="en-US"/>
        </a:p>
      </dgm:t>
    </dgm:pt>
    <dgm:pt modelId="{3531FED6-0E2B-4001-96D3-8F38BFB653F7}" type="sibTrans" cxnId="{6B75B6A1-715D-4A95-8A6B-2160494333D0}">
      <dgm:prSet/>
      <dgm:spPr/>
      <dgm:t>
        <a:bodyPr/>
        <a:lstStyle/>
        <a:p>
          <a:endParaRPr lang="en-US"/>
        </a:p>
      </dgm:t>
    </dgm:pt>
    <dgm:pt modelId="{A1DAD414-644B-4251-8322-CDAA9EB795FB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dirty="0" smtClean="0"/>
        </a:p>
        <a:p>
          <a:r>
            <a:rPr lang="en-US" dirty="0" smtClean="0"/>
            <a:t>Co-ordination</a:t>
          </a:r>
          <a:endParaRPr lang="en-US" dirty="0"/>
        </a:p>
      </dgm:t>
    </dgm:pt>
    <dgm:pt modelId="{FDDFA358-0466-46D9-A3A1-D90CB6A60F95}" type="parTrans" cxnId="{FA4AA254-C47D-46B2-9568-5895B28ED0C0}">
      <dgm:prSet/>
      <dgm:spPr/>
      <dgm:t>
        <a:bodyPr/>
        <a:lstStyle/>
        <a:p>
          <a:endParaRPr lang="en-US"/>
        </a:p>
      </dgm:t>
    </dgm:pt>
    <dgm:pt modelId="{3F121917-7D1B-41B4-BA87-E233B2A7D212}" type="sibTrans" cxnId="{FA4AA254-C47D-46B2-9568-5895B28ED0C0}">
      <dgm:prSet/>
      <dgm:spPr/>
      <dgm:t>
        <a:bodyPr/>
        <a:lstStyle/>
        <a:p>
          <a:endParaRPr lang="en-US"/>
        </a:p>
      </dgm:t>
    </dgm:pt>
    <dgm:pt modelId="{C67D0A7C-8650-452B-8A68-98A5FBBA8BEE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Victim assistance </a:t>
          </a:r>
          <a:r>
            <a:rPr lang="en-US" dirty="0" err="1" smtClean="0"/>
            <a:t>centres</a:t>
          </a:r>
          <a:endParaRPr lang="en-US" dirty="0"/>
        </a:p>
      </dgm:t>
    </dgm:pt>
    <dgm:pt modelId="{78DE8A4C-0A3A-4C25-8FE3-8B5741351D38}" type="parTrans" cxnId="{F4768541-4EF7-4ACE-BBC4-CF4709EF4624}">
      <dgm:prSet/>
      <dgm:spPr/>
      <dgm:t>
        <a:bodyPr/>
        <a:lstStyle/>
        <a:p>
          <a:endParaRPr lang="en-US"/>
        </a:p>
      </dgm:t>
    </dgm:pt>
    <dgm:pt modelId="{E42DCBB5-B699-4900-984E-7DCFAB681CC6}" type="sibTrans" cxnId="{F4768541-4EF7-4ACE-BBC4-CF4709EF4624}">
      <dgm:prSet/>
      <dgm:spPr/>
      <dgm:t>
        <a:bodyPr/>
        <a:lstStyle/>
        <a:p>
          <a:endParaRPr lang="en-US"/>
        </a:p>
      </dgm:t>
    </dgm:pt>
    <dgm:pt modelId="{B984E518-E14D-46A4-AC1C-8663D135AB5F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Needs assessment</a:t>
          </a:r>
          <a:endParaRPr lang="en-US" dirty="0"/>
        </a:p>
      </dgm:t>
    </dgm:pt>
    <dgm:pt modelId="{01DB4138-FC1A-4FCB-AB6B-269CDD58C2C8}" type="parTrans" cxnId="{97B7AD13-3584-4BF6-82EA-9E4683AFD2A4}">
      <dgm:prSet/>
      <dgm:spPr/>
      <dgm:t>
        <a:bodyPr/>
        <a:lstStyle/>
        <a:p>
          <a:endParaRPr lang="fr-BE"/>
        </a:p>
      </dgm:t>
    </dgm:pt>
    <dgm:pt modelId="{C2F855C9-B364-4181-A519-45D2F9265240}" type="sibTrans" cxnId="{97B7AD13-3584-4BF6-82EA-9E4683AFD2A4}">
      <dgm:prSet/>
      <dgm:spPr/>
      <dgm:t>
        <a:bodyPr/>
        <a:lstStyle/>
        <a:p>
          <a:endParaRPr lang="fr-BE"/>
        </a:p>
      </dgm:t>
    </dgm:pt>
    <dgm:pt modelId="{2037CD17-8E1B-40FC-92FD-615872B5BD24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Death notification</a:t>
          </a:r>
          <a:endParaRPr lang="en-US" dirty="0"/>
        </a:p>
      </dgm:t>
    </dgm:pt>
    <dgm:pt modelId="{73628F76-8D21-4D4C-95AC-70922ACAAABD}" type="parTrans" cxnId="{52FB5BA7-74C9-4E28-865D-8E2889BBA6B5}">
      <dgm:prSet/>
      <dgm:spPr/>
      <dgm:t>
        <a:bodyPr/>
        <a:lstStyle/>
        <a:p>
          <a:endParaRPr lang="fr-BE"/>
        </a:p>
      </dgm:t>
    </dgm:pt>
    <dgm:pt modelId="{836D894F-58C8-44E0-BE23-0BA4E54992BA}" type="sibTrans" cxnId="{52FB5BA7-74C9-4E28-865D-8E2889BBA6B5}">
      <dgm:prSet/>
      <dgm:spPr/>
      <dgm:t>
        <a:bodyPr/>
        <a:lstStyle/>
        <a:p>
          <a:endParaRPr lang="fr-BE"/>
        </a:p>
      </dgm:t>
    </dgm:pt>
    <dgm:pt modelId="{FD07E471-58AE-4FFD-827F-4745AB30E305}">
      <dgm:prSet/>
      <dgm:spPr/>
      <dgm:t>
        <a:bodyPr/>
        <a:lstStyle/>
        <a:p>
          <a:r>
            <a:rPr lang="en-US" dirty="0" smtClean="0"/>
            <a:t>Victim navigators</a:t>
          </a:r>
          <a:endParaRPr lang="en-US" dirty="0"/>
        </a:p>
      </dgm:t>
    </dgm:pt>
    <dgm:pt modelId="{A1898EE4-B23D-40EF-943E-378A761B465E}" type="parTrans" cxnId="{F9B5C3EC-5EC4-4582-91A2-58C54646FC14}">
      <dgm:prSet/>
      <dgm:spPr/>
      <dgm:t>
        <a:bodyPr/>
        <a:lstStyle/>
        <a:p>
          <a:endParaRPr lang="fr-BE"/>
        </a:p>
      </dgm:t>
    </dgm:pt>
    <dgm:pt modelId="{46A764E8-CD0D-4B88-807C-B21C38C9830D}" type="sibTrans" cxnId="{F9B5C3EC-5EC4-4582-91A2-58C54646FC14}">
      <dgm:prSet/>
      <dgm:spPr/>
      <dgm:t>
        <a:bodyPr/>
        <a:lstStyle/>
        <a:p>
          <a:endParaRPr lang="fr-BE"/>
        </a:p>
      </dgm:t>
    </dgm:pt>
    <dgm:pt modelId="{CD47EEC4-8E28-4CD9-B629-7C709885EACD}">
      <dgm:prSet/>
      <dgm:spPr/>
      <dgm:t>
        <a:bodyPr/>
        <a:lstStyle/>
        <a:p>
          <a:r>
            <a:rPr lang="en-US" dirty="0" smtClean="0"/>
            <a:t>Immediate therapies</a:t>
          </a:r>
          <a:endParaRPr lang="en-US" dirty="0"/>
        </a:p>
      </dgm:t>
    </dgm:pt>
    <dgm:pt modelId="{6092A056-05D9-4963-88BA-049FB8EDEEC0}" type="parTrans" cxnId="{FE91AF6D-FEA3-4F09-8120-A73B27A0CAF7}">
      <dgm:prSet/>
      <dgm:spPr/>
      <dgm:t>
        <a:bodyPr/>
        <a:lstStyle/>
        <a:p>
          <a:endParaRPr lang="fr-BE"/>
        </a:p>
      </dgm:t>
    </dgm:pt>
    <dgm:pt modelId="{69209C8F-DFAD-4B89-8A6D-2D6D2DD1CD8E}" type="sibTrans" cxnId="{FE91AF6D-FEA3-4F09-8120-A73B27A0CAF7}">
      <dgm:prSet/>
      <dgm:spPr/>
      <dgm:t>
        <a:bodyPr/>
        <a:lstStyle/>
        <a:p>
          <a:endParaRPr lang="fr-BE"/>
        </a:p>
      </dgm:t>
    </dgm:pt>
    <dgm:pt modelId="{F8F43D32-7D34-464F-8D52-A1C2A3899775}" type="pres">
      <dgm:prSet presAssocID="{182C1FEA-B88B-4404-9EF4-83D159CE25A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65EBE35-1A75-4E3B-AAFB-CFF475DA9573}" type="pres">
      <dgm:prSet presAssocID="{90590516-B3E6-44A4-A0E8-9A6E8AFE92A6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C07E2-A236-4E1E-8D45-222E97A0E62C}" type="pres">
      <dgm:prSet presAssocID="{90590516-B3E6-44A4-A0E8-9A6E8AFE92A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A2A04-D1BC-40B6-8514-F3812A00FFBA}" type="pres">
      <dgm:prSet presAssocID="{D369E073-B459-4AEC-8AC9-69751BF13D1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F6B65-FAD9-42DB-AEDD-F04F1C3B40F0}" type="pres">
      <dgm:prSet presAssocID="{D369E073-B459-4AEC-8AC9-69751BF13D1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DD9B0-3035-4BEC-B817-7F72B6C321C4}" type="pres">
      <dgm:prSet presAssocID="{F56BE571-52FD-4636-AAE5-6CD9B4CB6B02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D93F6-2037-4649-B45D-10699DB36C06}" type="pres">
      <dgm:prSet presAssocID="{F56BE571-52FD-4636-AAE5-6CD9B4CB6B0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0B34C-21E9-4618-AC62-42852036C68B}" type="presOf" srcId="{C67D0A7C-8650-452B-8A68-98A5FBBA8BEE}" destId="{B64F6B65-FAD9-42DB-AEDD-F04F1C3B40F0}" srcOrd="0" destOrd="6" presId="urn:microsoft.com/office/officeart/2009/3/layout/IncreasingArrowsProcess"/>
    <dgm:cxn modelId="{1795A549-FCDE-43DD-8232-870E4298906E}" srcId="{182C1FEA-B88B-4404-9EF4-83D159CE25A1}" destId="{D369E073-B459-4AEC-8AC9-69751BF13D14}" srcOrd="1" destOrd="0" parTransId="{8130914D-7621-42AD-AC75-07D5817C4A93}" sibTransId="{0BC82DF0-4755-4AD9-A89F-FCAE43B9C79D}"/>
    <dgm:cxn modelId="{52FB5BA7-74C9-4E28-865D-8E2889BBA6B5}" srcId="{A817A474-3AF4-4D7D-82F8-6EA5F1EBF76F}" destId="{2037CD17-8E1B-40FC-92FD-615872B5BD24}" srcOrd="4" destOrd="0" parTransId="{73628F76-8D21-4D4C-95AC-70922ACAAABD}" sibTransId="{836D894F-58C8-44E0-BE23-0BA4E54992BA}"/>
    <dgm:cxn modelId="{DDCB80F4-5780-4764-9D72-76F3822DEFC3}" type="presOf" srcId="{24070996-8177-46A5-B246-1D276C1753BB}" destId="{FEBC07E2-A236-4E1E-8D45-222E97A0E62C}" srcOrd="0" destOrd="3" presId="urn:microsoft.com/office/officeart/2009/3/layout/IncreasingArrowsProcess"/>
    <dgm:cxn modelId="{18349E2B-7326-4774-A2C6-15DD5065CE1B}" srcId="{90590516-B3E6-44A4-A0E8-9A6E8AFE92A6}" destId="{11728A3E-3020-4966-A83A-294775A5C1A2}" srcOrd="5" destOrd="0" parTransId="{3AFA27AF-B858-46BE-BAFC-189D7EA1DA7E}" sibTransId="{95CD65BF-4AAE-4879-9559-7AEF6B26E729}"/>
    <dgm:cxn modelId="{95757264-6903-4C9D-B0C8-CCADA09925E2}" type="presOf" srcId="{E38B7F47-A270-4665-B5A4-25D6CAC0E5FA}" destId="{B64F6B65-FAD9-42DB-AEDD-F04F1C3B40F0}" srcOrd="0" destOrd="4" presId="urn:microsoft.com/office/officeart/2009/3/layout/IncreasingArrowsProcess"/>
    <dgm:cxn modelId="{97B7AD13-3584-4BF6-82EA-9E4683AFD2A4}" srcId="{A817A474-3AF4-4D7D-82F8-6EA5F1EBF76F}" destId="{B984E518-E14D-46A4-AC1C-8663D135AB5F}" srcOrd="1" destOrd="0" parTransId="{01DB4138-FC1A-4FCB-AB6B-269CDD58C2C8}" sibTransId="{C2F855C9-B364-4181-A519-45D2F9265240}"/>
    <dgm:cxn modelId="{FE91AF6D-FEA3-4F09-8120-A73B27A0CAF7}" srcId="{A817A474-3AF4-4D7D-82F8-6EA5F1EBF76F}" destId="{CD47EEC4-8E28-4CD9-B629-7C709885EACD}" srcOrd="7" destOrd="0" parTransId="{6092A056-05D9-4963-88BA-049FB8EDEEC0}" sibTransId="{69209C8F-DFAD-4B89-8A6D-2D6D2DD1CD8E}"/>
    <dgm:cxn modelId="{6D270C54-9C55-44EB-BE59-3AE38F9079CB}" srcId="{E09E7344-2BA9-423C-9D82-573A67F45121}" destId="{0261E3D9-23B5-490E-A58A-57CFD2DED852}" srcOrd="1" destOrd="0" parTransId="{AAD50A12-D612-49B6-9BB7-B73A8592559A}" sibTransId="{4D76C937-CF9D-4973-8ECD-5C7D3EC0CEF3}"/>
    <dgm:cxn modelId="{4962020C-3888-44A6-A2F4-010B1A26648C}" srcId="{90590516-B3E6-44A4-A0E8-9A6E8AFE92A6}" destId="{579CA626-4458-4300-869D-F3CF092A1A61}" srcOrd="2" destOrd="0" parTransId="{62ED0F6C-CDA7-4391-8281-64BB7F988646}" sibTransId="{49CF0FC2-7260-4958-B6A7-F2C42BFF0FAA}"/>
    <dgm:cxn modelId="{A80BA75E-D275-4248-9285-62E80EC867D2}" srcId="{E09E7344-2BA9-423C-9D82-573A67F45121}" destId="{A5AFF8B2-063B-4805-A50E-1FF3E627BBC2}" srcOrd="3" destOrd="0" parTransId="{A88FEF6C-9874-43EF-9C92-64C48673EDCD}" sibTransId="{6D8D48BE-B07C-42A5-B0D1-12B5A997770B}"/>
    <dgm:cxn modelId="{33D6EA7D-39D0-4353-9AC8-63DAC6E5CAF7}" srcId="{E09E7344-2BA9-423C-9D82-573A67F45121}" destId="{52931831-F06F-41F2-A9AE-55F3209EEB7D}" srcOrd="4" destOrd="0" parTransId="{82073777-7170-4598-955F-7D066FEC49A5}" sibTransId="{C6F02916-0D18-45B9-A8B9-B4FA0B1ECCBA}"/>
    <dgm:cxn modelId="{28B914B8-8A0B-49C2-96E6-25978CE619DD}" srcId="{90590516-B3E6-44A4-A0E8-9A6E8AFE92A6}" destId="{9DCDD504-ECDF-4FA6-AE9C-8C1B025E4449}" srcOrd="4" destOrd="0" parTransId="{0A5F1182-DA0F-44D4-9DC3-559ED7B8F861}" sibTransId="{4B945D4F-6689-4807-9294-77E2A43BBF3C}"/>
    <dgm:cxn modelId="{83764B7F-E15E-4D92-BBF0-310EA2ED8C81}" srcId="{E09E7344-2BA9-423C-9D82-573A67F45121}" destId="{8728BCE5-BA09-4284-A541-1538B6F61447}" srcOrd="0" destOrd="0" parTransId="{E7B4EB42-2761-4407-AD21-42CF42CD106D}" sibTransId="{98087BE6-2353-4E7F-A5C3-2F26024306FA}"/>
    <dgm:cxn modelId="{796E4851-C2DF-4BE6-8A15-C4BD882225B8}" type="presOf" srcId="{A1DAD414-644B-4251-8322-CDAA9EB795FB}" destId="{B64F6B65-FAD9-42DB-AEDD-F04F1C3B40F0}" srcOrd="0" destOrd="9" presId="urn:microsoft.com/office/officeart/2009/3/layout/IncreasingArrowsProcess"/>
    <dgm:cxn modelId="{B5E0EA9D-6EAC-4B02-A3D6-8D7C61270D21}" type="presOf" srcId="{52931831-F06F-41F2-A9AE-55F3209EEB7D}" destId="{009D93F6-2037-4649-B45D-10699DB36C06}" srcOrd="0" destOrd="9" presId="urn:microsoft.com/office/officeart/2009/3/layout/IncreasingArrowsProcess"/>
    <dgm:cxn modelId="{6A6B5A2E-7921-4CBE-BFDD-C70A1F927640}" type="presOf" srcId="{90590516-B3E6-44A4-A0E8-9A6E8AFE92A6}" destId="{665EBE35-1A75-4E3B-AAFB-CFF475DA9573}" srcOrd="0" destOrd="0" presId="urn:microsoft.com/office/officeart/2009/3/layout/IncreasingArrowsProcess"/>
    <dgm:cxn modelId="{909E7479-31BD-405E-A28B-8746262958CF}" type="presOf" srcId="{579CA626-4458-4300-869D-F3CF092A1A61}" destId="{FEBC07E2-A236-4E1E-8D45-222E97A0E62C}" srcOrd="0" destOrd="2" presId="urn:microsoft.com/office/officeart/2009/3/layout/IncreasingArrowsProcess"/>
    <dgm:cxn modelId="{21E9DBCC-2A4C-42AE-93EB-19E78F973C6A}" srcId="{A817A474-3AF4-4D7D-82F8-6EA5F1EBF76F}" destId="{E26F0A07-25FD-49AA-8149-D388E510B734}" srcOrd="2" destOrd="0" parTransId="{B3BF49FD-FE26-4A79-90EE-CB78DE4CEBB8}" sibTransId="{3312FF31-336C-4152-98B1-BD42BD67E3AC}"/>
    <dgm:cxn modelId="{B4FEB3E1-0613-4EB9-A6E6-9647B4292C73}" type="presOf" srcId="{B984E518-E14D-46A4-AC1C-8663D135AB5F}" destId="{B64F6B65-FAD9-42DB-AEDD-F04F1C3B40F0}" srcOrd="0" destOrd="2" presId="urn:microsoft.com/office/officeart/2009/3/layout/IncreasingArrowsProcess"/>
    <dgm:cxn modelId="{B6D28484-A959-4A8C-A4DC-8BD77260A566}" type="presOf" srcId="{8728BCE5-BA09-4284-A541-1538B6F61447}" destId="{009D93F6-2037-4649-B45D-10699DB36C06}" srcOrd="0" destOrd="5" presId="urn:microsoft.com/office/officeart/2009/3/layout/IncreasingArrowsProcess"/>
    <dgm:cxn modelId="{73817A4D-1B6F-4A30-A32C-A745955E2720}" type="presOf" srcId="{18663BE2-C4B0-420A-B13C-52583442FE6D}" destId="{009D93F6-2037-4649-B45D-10699DB36C06}" srcOrd="0" destOrd="0" presId="urn:microsoft.com/office/officeart/2009/3/layout/IncreasingArrowsProcess"/>
    <dgm:cxn modelId="{F26C1AA9-DEA4-411E-AA40-BDDCEE91F6FB}" srcId="{E09E7344-2BA9-423C-9D82-573A67F45121}" destId="{C0347933-F39A-40E4-ABCF-B260BFB10DEB}" srcOrd="2" destOrd="0" parTransId="{99986C1D-059D-4F3E-90FB-3610898441EB}" sibTransId="{500DAFEF-C285-41F2-947D-4A89F5903EDC}"/>
    <dgm:cxn modelId="{222A7164-6F94-4F1A-B991-75C1B1485F5D}" type="presOf" srcId="{E26F0A07-25FD-49AA-8149-D388E510B734}" destId="{B64F6B65-FAD9-42DB-AEDD-F04F1C3B40F0}" srcOrd="0" destOrd="3" presId="urn:microsoft.com/office/officeart/2009/3/layout/IncreasingArrowsProcess"/>
    <dgm:cxn modelId="{BB5E3A26-0A31-471C-BA89-0522656AF3AE}" srcId="{182C1FEA-B88B-4404-9EF4-83D159CE25A1}" destId="{90590516-B3E6-44A4-A0E8-9A6E8AFE92A6}" srcOrd="0" destOrd="0" parTransId="{1628E97C-7447-45AE-9D1F-596BC5F51E38}" sibTransId="{E2330508-A421-43A5-9D9F-F51F5D568363}"/>
    <dgm:cxn modelId="{E7B8945E-9AC9-448E-92C6-65E06ADE0477}" type="presOf" srcId="{2037CD17-8E1B-40FC-92FD-615872B5BD24}" destId="{B64F6B65-FAD9-42DB-AEDD-F04F1C3B40F0}" srcOrd="0" destOrd="5" presId="urn:microsoft.com/office/officeart/2009/3/layout/IncreasingArrowsProcess"/>
    <dgm:cxn modelId="{D72B1704-C8A7-417B-95D9-95758391903E}" srcId="{18663BE2-C4B0-420A-B13C-52583442FE6D}" destId="{798C78DD-871D-49E9-9AC6-E2E3E23CEE0A}" srcOrd="1" destOrd="0" parTransId="{E5095D5F-09AD-4F98-BA80-5EFA7785F5A5}" sibTransId="{36D57398-70F1-4F9B-BA49-F2A8E6013A0B}"/>
    <dgm:cxn modelId="{EE39AD83-DE45-49BC-8C22-484F0AF7E975}" srcId="{D369E073-B459-4AEC-8AC9-69751BF13D14}" destId="{A817A474-3AF4-4D7D-82F8-6EA5F1EBF76F}" srcOrd="0" destOrd="0" parTransId="{D06A4818-63E1-4D3F-8FC4-A373882C7A1E}" sibTransId="{81E742FB-2911-4D5F-8B39-E4CF84A21F63}"/>
    <dgm:cxn modelId="{083CFAD3-DC40-4E41-99E0-D041B56833BE}" srcId="{F56BE571-52FD-4636-AAE5-6CD9B4CB6B02}" destId="{E09E7344-2BA9-423C-9D82-573A67F45121}" srcOrd="1" destOrd="0" parTransId="{78C48592-C0D3-4CA9-AD27-4A151ABEDE51}" sibTransId="{8651E1A6-83E6-4A39-9243-B7F48CB943C2}"/>
    <dgm:cxn modelId="{42F65340-39A3-40EB-8C0B-BEEC081A3286}" type="presOf" srcId="{255E406C-637E-41E9-AC24-AEE05518180A}" destId="{FEBC07E2-A236-4E1E-8D45-222E97A0E62C}" srcOrd="0" destOrd="0" presId="urn:microsoft.com/office/officeart/2009/3/layout/IncreasingArrowsProcess"/>
    <dgm:cxn modelId="{F9B5C3EC-5EC4-4582-91A2-58C54646FC14}" srcId="{A817A474-3AF4-4D7D-82F8-6EA5F1EBF76F}" destId="{FD07E471-58AE-4FFD-827F-4745AB30E305}" srcOrd="6" destOrd="0" parTransId="{A1898EE4-B23D-40EF-943E-378A761B465E}" sibTransId="{46A764E8-CD0D-4B88-807C-B21C38C9830D}"/>
    <dgm:cxn modelId="{70A4F605-A797-4DE6-85C5-1EEFECFB2B32}" srcId="{A817A474-3AF4-4D7D-82F8-6EA5F1EBF76F}" destId="{E38B7F47-A270-4665-B5A4-25D6CAC0E5FA}" srcOrd="3" destOrd="0" parTransId="{FE1507F8-9AD3-4384-879D-DEDF09E4C429}" sibTransId="{090B8798-6A51-435F-9E22-6488EBE8D5D9}"/>
    <dgm:cxn modelId="{2B3BC146-F3B5-4837-82B8-D7BEC8A89B77}" type="presOf" srcId="{D969AA42-919F-48BD-9343-E1E3CC545ED2}" destId="{009D93F6-2037-4649-B45D-10699DB36C06}" srcOrd="0" destOrd="1" presId="urn:microsoft.com/office/officeart/2009/3/layout/IncreasingArrowsProcess"/>
    <dgm:cxn modelId="{7714ACA1-892C-4EAE-B6F5-CC91D9098C67}" type="presOf" srcId="{182C1FEA-B88B-4404-9EF4-83D159CE25A1}" destId="{F8F43D32-7D34-464F-8D52-A1C2A3899775}" srcOrd="0" destOrd="0" presId="urn:microsoft.com/office/officeart/2009/3/layout/IncreasingArrowsProcess"/>
    <dgm:cxn modelId="{33924E1F-BC1E-4291-85F2-4A5FC8E9EE8C}" srcId="{18663BE2-C4B0-420A-B13C-52583442FE6D}" destId="{D969AA42-919F-48BD-9343-E1E3CC545ED2}" srcOrd="0" destOrd="0" parTransId="{3CA58AA4-B606-4E41-8D5A-B6D46CEF6D67}" sibTransId="{318EF7DD-89F2-474D-AFE1-9B325593B929}"/>
    <dgm:cxn modelId="{9C0AACFA-990F-4101-97B4-2D092B3EE0B7}" type="presOf" srcId="{A817A474-3AF4-4D7D-82F8-6EA5F1EBF76F}" destId="{B64F6B65-FAD9-42DB-AEDD-F04F1C3B40F0}" srcOrd="0" destOrd="0" presId="urn:microsoft.com/office/officeart/2009/3/layout/IncreasingArrowsProcess"/>
    <dgm:cxn modelId="{746C9929-10D7-4A4B-9D3A-CF57F0AE4B46}" type="presOf" srcId="{FD07E471-58AE-4FFD-827F-4745AB30E305}" destId="{B64F6B65-FAD9-42DB-AEDD-F04F1C3B40F0}" srcOrd="0" destOrd="7" presId="urn:microsoft.com/office/officeart/2009/3/layout/IncreasingArrowsProcess"/>
    <dgm:cxn modelId="{A7FE73C4-E188-4F70-81C1-AAFB68C31EFF}" type="presOf" srcId="{88011CE3-65A3-42FD-8E32-63AFD76AC657}" destId="{B64F6B65-FAD9-42DB-AEDD-F04F1C3B40F0}" srcOrd="0" destOrd="1" presId="urn:microsoft.com/office/officeart/2009/3/layout/IncreasingArrowsProcess"/>
    <dgm:cxn modelId="{10669898-EFC8-43D6-AB00-471C22008601}" type="presOf" srcId="{9DCDD504-ECDF-4FA6-AE9C-8C1B025E4449}" destId="{FEBC07E2-A236-4E1E-8D45-222E97A0E62C}" srcOrd="0" destOrd="4" presId="urn:microsoft.com/office/officeart/2009/3/layout/IncreasingArrowsProcess"/>
    <dgm:cxn modelId="{5C8E1037-C979-4186-9138-AA3F57637890}" type="presOf" srcId="{C0347933-F39A-40E4-ABCF-B260BFB10DEB}" destId="{009D93F6-2037-4649-B45D-10699DB36C06}" srcOrd="0" destOrd="7" presId="urn:microsoft.com/office/officeart/2009/3/layout/IncreasingArrowsProcess"/>
    <dgm:cxn modelId="{4102FDE4-F167-4B8A-A67A-1311320502E3}" type="presOf" srcId="{798C78DD-871D-49E9-9AC6-E2E3E23CEE0A}" destId="{009D93F6-2037-4649-B45D-10699DB36C06}" srcOrd="0" destOrd="2" presId="urn:microsoft.com/office/officeart/2009/3/layout/IncreasingArrowsProcess"/>
    <dgm:cxn modelId="{FA4AA254-C47D-46B2-9568-5895B28ED0C0}" srcId="{D369E073-B459-4AEC-8AC9-69751BF13D14}" destId="{A1DAD414-644B-4251-8322-CDAA9EB795FB}" srcOrd="1" destOrd="0" parTransId="{FDDFA358-0466-46D9-A3A1-D90CB6A60F95}" sibTransId="{3F121917-7D1B-41B4-BA87-E233B2A7D212}"/>
    <dgm:cxn modelId="{3636CB5F-07D6-414D-A743-280C816C053D}" srcId="{90590516-B3E6-44A4-A0E8-9A6E8AFE92A6}" destId="{BA53D5B8-1594-4082-B4DD-8C80946E994F}" srcOrd="1" destOrd="0" parTransId="{A94E44B1-06D1-4D13-A460-878DD00E13FA}" sibTransId="{0C708E68-3E2D-46E1-BF91-DFBE52D4CA4A}"/>
    <dgm:cxn modelId="{1FE39E4D-AC50-4E68-AC5B-93579FEAAFB3}" type="presOf" srcId="{A5AFF8B2-063B-4805-A50E-1FF3E627BBC2}" destId="{009D93F6-2037-4649-B45D-10699DB36C06}" srcOrd="0" destOrd="8" presId="urn:microsoft.com/office/officeart/2009/3/layout/IncreasingArrowsProcess"/>
    <dgm:cxn modelId="{66666B5C-6E52-42EA-B509-1886F2269C64}" srcId="{90590516-B3E6-44A4-A0E8-9A6E8AFE92A6}" destId="{24070996-8177-46A5-B246-1D276C1753BB}" srcOrd="3" destOrd="0" parTransId="{B1442E22-DB04-4128-857D-4FDF170183B5}" sibTransId="{44BC28C7-A0A5-4A88-BCFF-FEDC09C1E4F1}"/>
    <dgm:cxn modelId="{43190A41-370C-4BBD-A164-17BF997FDB49}" type="presOf" srcId="{D369E073-B459-4AEC-8AC9-69751BF13D14}" destId="{DDCA2A04-D1BC-40B6-8514-F3812A00FFBA}" srcOrd="0" destOrd="0" presId="urn:microsoft.com/office/officeart/2009/3/layout/IncreasingArrowsProcess"/>
    <dgm:cxn modelId="{F4768541-4EF7-4ACE-BBC4-CF4709EF4624}" srcId="{A817A474-3AF4-4D7D-82F8-6EA5F1EBF76F}" destId="{C67D0A7C-8650-452B-8A68-98A5FBBA8BEE}" srcOrd="5" destOrd="0" parTransId="{78DE8A4C-0A3A-4C25-8FE3-8B5741351D38}" sibTransId="{E42DCBB5-B699-4900-984E-7DCFAB681CC6}"/>
    <dgm:cxn modelId="{403A4C49-CFFC-428A-822B-CBEF3C838147}" srcId="{F56BE571-52FD-4636-AAE5-6CD9B4CB6B02}" destId="{18663BE2-C4B0-420A-B13C-52583442FE6D}" srcOrd="0" destOrd="0" parTransId="{E9A80147-2153-446C-84FF-3020C72A6155}" sibTransId="{D05E9D27-7F1C-485E-85AB-3A08FDCA0655}"/>
    <dgm:cxn modelId="{561ABF37-B066-4897-A44D-A5064B36D5F3}" type="presOf" srcId="{E09E7344-2BA9-423C-9D82-573A67F45121}" destId="{009D93F6-2037-4649-B45D-10699DB36C06}" srcOrd="0" destOrd="4" presId="urn:microsoft.com/office/officeart/2009/3/layout/IncreasingArrowsProcess"/>
    <dgm:cxn modelId="{3A50825E-2CC1-4F87-B371-9CD7303A3041}" type="presOf" srcId="{E6B601A4-FDEB-4716-8580-F5F7CDA1B752}" destId="{009D93F6-2037-4649-B45D-10699DB36C06}" srcOrd="0" destOrd="3" presId="urn:microsoft.com/office/officeart/2009/3/layout/IncreasingArrowsProcess"/>
    <dgm:cxn modelId="{AD49BF35-273F-45F3-9AEE-5522E8E4C46B}" type="presOf" srcId="{11728A3E-3020-4966-A83A-294775A5C1A2}" destId="{FEBC07E2-A236-4E1E-8D45-222E97A0E62C}" srcOrd="0" destOrd="5" presId="urn:microsoft.com/office/officeart/2009/3/layout/IncreasingArrowsProcess"/>
    <dgm:cxn modelId="{FD3B96C9-E97C-41C1-A909-33B47CEC5C14}" type="presOf" srcId="{CD47EEC4-8E28-4CD9-B629-7C709885EACD}" destId="{B64F6B65-FAD9-42DB-AEDD-F04F1C3B40F0}" srcOrd="0" destOrd="8" presId="urn:microsoft.com/office/officeart/2009/3/layout/IncreasingArrowsProcess"/>
    <dgm:cxn modelId="{63D15F2B-9E46-49C5-990E-7B0F134895BD}" type="presOf" srcId="{BA53D5B8-1594-4082-B4DD-8C80946E994F}" destId="{FEBC07E2-A236-4E1E-8D45-222E97A0E62C}" srcOrd="0" destOrd="1" presId="urn:microsoft.com/office/officeart/2009/3/layout/IncreasingArrowsProcess"/>
    <dgm:cxn modelId="{6B75B6A1-715D-4A95-8A6B-2160494333D0}" srcId="{18663BE2-C4B0-420A-B13C-52583442FE6D}" destId="{E6B601A4-FDEB-4716-8580-F5F7CDA1B752}" srcOrd="2" destOrd="0" parTransId="{9C5B3A12-93E9-423A-BF3A-6D270430FD6C}" sibTransId="{3531FED6-0E2B-4001-96D3-8F38BFB653F7}"/>
    <dgm:cxn modelId="{14E321D1-A933-47F1-B4F1-4BEE65033CCF}" type="presOf" srcId="{0261E3D9-23B5-490E-A58A-57CFD2DED852}" destId="{009D93F6-2037-4649-B45D-10699DB36C06}" srcOrd="0" destOrd="6" presId="urn:microsoft.com/office/officeart/2009/3/layout/IncreasingArrowsProcess"/>
    <dgm:cxn modelId="{49DF3344-F452-4993-A690-F323977CEEEB}" srcId="{A817A474-3AF4-4D7D-82F8-6EA5F1EBF76F}" destId="{88011CE3-65A3-42FD-8E32-63AFD76AC657}" srcOrd="0" destOrd="0" parTransId="{B6E7D3B3-5697-44D5-B16A-0D5A06B4E052}" sibTransId="{B6B0DB31-028D-4591-AC36-BF362A57E089}"/>
    <dgm:cxn modelId="{AAA84BFB-9505-4AAC-A599-475B54ABD185}" type="presOf" srcId="{F56BE571-52FD-4636-AAE5-6CD9B4CB6B02}" destId="{718DD9B0-3035-4BEC-B817-7F72B6C321C4}" srcOrd="0" destOrd="0" presId="urn:microsoft.com/office/officeart/2009/3/layout/IncreasingArrowsProcess"/>
    <dgm:cxn modelId="{90E62A9C-14CD-44D5-81F0-CB69F48446F6}" srcId="{90590516-B3E6-44A4-A0E8-9A6E8AFE92A6}" destId="{255E406C-637E-41E9-AC24-AEE05518180A}" srcOrd="0" destOrd="0" parTransId="{0A59FF12-B63F-4329-89C2-DDA7FA8AD92A}" sibTransId="{B0DAA978-7A72-4FB4-9077-611A2F1502AB}"/>
    <dgm:cxn modelId="{2546FAF1-6A57-4543-83A2-0063CB939640}" srcId="{182C1FEA-B88B-4404-9EF4-83D159CE25A1}" destId="{F56BE571-52FD-4636-AAE5-6CD9B4CB6B02}" srcOrd="2" destOrd="0" parTransId="{150644C7-2DC5-4E2E-AAB9-631B7DC900D7}" sibTransId="{C7E6AA96-F362-4E8C-AB4E-B423BF919388}"/>
    <dgm:cxn modelId="{88450BF6-9727-4CC8-8529-B607CB384DD2}" type="presParOf" srcId="{F8F43D32-7D34-464F-8D52-A1C2A3899775}" destId="{665EBE35-1A75-4E3B-AAFB-CFF475DA9573}" srcOrd="0" destOrd="0" presId="urn:microsoft.com/office/officeart/2009/3/layout/IncreasingArrowsProcess"/>
    <dgm:cxn modelId="{5E9CB9E7-C9D3-46D3-A634-166C87502DF8}" type="presParOf" srcId="{F8F43D32-7D34-464F-8D52-A1C2A3899775}" destId="{FEBC07E2-A236-4E1E-8D45-222E97A0E62C}" srcOrd="1" destOrd="0" presId="urn:microsoft.com/office/officeart/2009/3/layout/IncreasingArrowsProcess"/>
    <dgm:cxn modelId="{F1A192D6-C19B-45B8-A979-900C887A07F3}" type="presParOf" srcId="{F8F43D32-7D34-464F-8D52-A1C2A3899775}" destId="{DDCA2A04-D1BC-40B6-8514-F3812A00FFBA}" srcOrd="2" destOrd="0" presId="urn:microsoft.com/office/officeart/2009/3/layout/IncreasingArrowsProcess"/>
    <dgm:cxn modelId="{F9C10458-163E-42B0-A37D-FEEE0C4983C1}" type="presParOf" srcId="{F8F43D32-7D34-464F-8D52-A1C2A3899775}" destId="{B64F6B65-FAD9-42DB-AEDD-F04F1C3B40F0}" srcOrd="3" destOrd="0" presId="urn:microsoft.com/office/officeart/2009/3/layout/IncreasingArrowsProcess"/>
    <dgm:cxn modelId="{E66BBF9D-2343-4B0A-8309-A74E853C08B3}" type="presParOf" srcId="{F8F43D32-7D34-464F-8D52-A1C2A3899775}" destId="{718DD9B0-3035-4BEC-B817-7F72B6C321C4}" srcOrd="4" destOrd="0" presId="urn:microsoft.com/office/officeart/2009/3/layout/IncreasingArrowsProcess"/>
    <dgm:cxn modelId="{374ADFDD-9971-4638-9992-95C6E7657E13}" type="presParOf" srcId="{F8F43D32-7D34-464F-8D52-A1C2A3899775}" destId="{009D93F6-2037-4649-B45D-10699DB36C0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726A7-122C-4FBB-A2E9-6EBFA3A4A1FC}">
      <dsp:nvSpPr>
        <dsp:cNvPr id="0" name=""/>
        <dsp:cNvSpPr/>
      </dsp:nvSpPr>
      <dsp:spPr>
        <a:xfrm rot="16200000">
          <a:off x="593577" y="-593577"/>
          <a:ext cx="2407084" cy="3594238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 TO</a:t>
          </a:r>
          <a:r>
            <a:rPr lang="en-US" sz="2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MEMBERS AND GOVERNMENTS</a:t>
          </a:r>
          <a:endParaRPr lang="en-US" sz="2400" b="1" kern="1200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99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0"/>
        <a:ext cx="3594238" cy="1805313"/>
      </dsp:txXfrm>
    </dsp:sp>
    <dsp:sp modelId="{2070E616-993E-400C-8263-9E5D36F6BD29}">
      <dsp:nvSpPr>
        <dsp:cNvPr id="0" name=""/>
        <dsp:cNvSpPr/>
      </dsp:nvSpPr>
      <dsp:spPr>
        <a:xfrm>
          <a:off x="3594238" y="0"/>
          <a:ext cx="3594238" cy="2407084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RESPONSE NETWORK</a:t>
          </a:r>
          <a:endParaRPr lang="en-US" sz="2400" b="1" kern="1200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99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4238" y="0"/>
        <a:ext cx="3594238" cy="1805313"/>
      </dsp:txXfrm>
    </dsp:sp>
    <dsp:sp modelId="{C2D5FB7C-8AE3-4F25-B462-B8899117571A}">
      <dsp:nvSpPr>
        <dsp:cNvPr id="0" name=""/>
        <dsp:cNvSpPr/>
      </dsp:nvSpPr>
      <dsp:spPr>
        <a:xfrm rot="10800000">
          <a:off x="0" y="2407084"/>
          <a:ext cx="3594238" cy="2407084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IFDIS</a:t>
          </a:r>
          <a:endParaRPr lang="en-US" sz="2400" b="1" kern="1200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99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008854"/>
        <a:ext cx="3594238" cy="1805313"/>
      </dsp:txXfrm>
    </dsp:sp>
    <dsp:sp modelId="{01D43A14-DE97-48E4-80FF-FEEAE49D60BA}">
      <dsp:nvSpPr>
        <dsp:cNvPr id="0" name=""/>
        <dsp:cNvSpPr/>
      </dsp:nvSpPr>
      <dsp:spPr>
        <a:xfrm rot="5400000">
          <a:off x="4187815" y="1813506"/>
          <a:ext cx="2407084" cy="3594238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POLICY</a:t>
          </a:r>
          <a:endParaRPr lang="en-US" sz="2400" b="1" kern="1200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99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594238" y="3008854"/>
        <a:ext cx="3594238" cy="1805313"/>
      </dsp:txXfrm>
    </dsp:sp>
    <dsp:sp modelId="{9BFF4A1E-4391-4903-80D0-8A79863DE5DD}">
      <dsp:nvSpPr>
        <dsp:cNvPr id="0" name=""/>
        <dsp:cNvSpPr/>
      </dsp:nvSpPr>
      <dsp:spPr>
        <a:xfrm>
          <a:off x="2515966" y="1805313"/>
          <a:ext cx="2156542" cy="1203542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Victim Support Europe</a:t>
          </a:r>
          <a:endParaRPr lang="en-US" sz="2400" kern="1200" dirty="0"/>
        </a:p>
      </dsp:txBody>
      <dsp:txXfrm>
        <a:off x="2574718" y="1864065"/>
        <a:ext cx="2039038" cy="1086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603BA-6FDC-4AAE-98D9-43FED83FFF5F}">
      <dsp:nvSpPr>
        <dsp:cNvPr id="0" name=""/>
        <dsp:cNvSpPr/>
      </dsp:nvSpPr>
      <dsp:spPr>
        <a:xfrm>
          <a:off x="552" y="0"/>
          <a:ext cx="2503841" cy="485282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Planning, Preparation, prevention</a:t>
          </a:r>
          <a:endParaRPr lang="fr-BE" sz="1400" kern="1200" dirty="0"/>
        </a:p>
      </dsp:txBody>
      <dsp:txXfrm>
        <a:off x="552" y="0"/>
        <a:ext cx="2382521" cy="485282"/>
      </dsp:txXfrm>
    </dsp:sp>
    <dsp:sp modelId="{721DB5C0-8E76-453B-8D84-3BB0206D200D}">
      <dsp:nvSpPr>
        <dsp:cNvPr id="0" name=""/>
        <dsp:cNvSpPr/>
      </dsp:nvSpPr>
      <dsp:spPr>
        <a:xfrm>
          <a:off x="1982542" y="0"/>
          <a:ext cx="2172204" cy="485282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Crisis Response</a:t>
          </a:r>
          <a:endParaRPr lang="fr-BE" sz="1400" kern="1200" dirty="0"/>
        </a:p>
      </dsp:txBody>
      <dsp:txXfrm>
        <a:off x="2225183" y="0"/>
        <a:ext cx="1686922" cy="485282"/>
      </dsp:txXfrm>
    </dsp:sp>
    <dsp:sp modelId="{7BCD6A05-FEE4-4A4B-BF4A-2DEFF39FEE5D}">
      <dsp:nvSpPr>
        <dsp:cNvPr id="0" name=""/>
        <dsp:cNvSpPr/>
      </dsp:nvSpPr>
      <dsp:spPr>
        <a:xfrm>
          <a:off x="3633448" y="0"/>
          <a:ext cx="2609255" cy="48528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Long term services, self advocacy</a:t>
          </a:r>
          <a:endParaRPr lang="fr-BE" sz="1400" kern="1200" dirty="0"/>
        </a:p>
      </dsp:txBody>
      <dsp:txXfrm>
        <a:off x="3876089" y="0"/>
        <a:ext cx="2123973" cy="485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6364A-8999-44F1-86DD-B9E5E9BB5674}">
      <dsp:nvSpPr>
        <dsp:cNvPr id="0" name=""/>
        <dsp:cNvSpPr/>
      </dsp:nvSpPr>
      <dsp:spPr>
        <a:xfrm>
          <a:off x="0" y="0"/>
          <a:ext cx="2818807" cy="281880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Community/ Wider Populatio</a:t>
          </a:r>
          <a:r>
            <a:rPr lang="en-US" sz="1100" b="1" kern="1200" dirty="0" smtClean="0"/>
            <a:t>n</a:t>
          </a:r>
          <a:endParaRPr lang="en-CA" sz="1100" b="1" kern="1200" dirty="0"/>
        </a:p>
      </dsp:txBody>
      <dsp:txXfrm>
        <a:off x="1015334" y="140940"/>
        <a:ext cx="788138" cy="422821"/>
      </dsp:txXfrm>
    </dsp:sp>
    <dsp:sp modelId="{4675A514-5FBF-4C6F-81A4-7CB78676F71B}">
      <dsp:nvSpPr>
        <dsp:cNvPr id="0" name=""/>
        <dsp:cNvSpPr/>
      </dsp:nvSpPr>
      <dsp:spPr>
        <a:xfrm>
          <a:off x="322522" y="563761"/>
          <a:ext cx="2255045" cy="225504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Witnesses/1st responder</a:t>
          </a:r>
          <a:endParaRPr lang="en-CA" sz="1100" b="1" kern="1200" dirty="0"/>
        </a:p>
      </dsp:txBody>
      <dsp:txXfrm>
        <a:off x="1055976" y="699064"/>
        <a:ext cx="788138" cy="405908"/>
      </dsp:txXfrm>
    </dsp:sp>
    <dsp:sp modelId="{622C7BD3-C10F-4CD9-9176-6AEAE888A078}">
      <dsp:nvSpPr>
        <dsp:cNvPr id="0" name=""/>
        <dsp:cNvSpPr/>
      </dsp:nvSpPr>
      <dsp:spPr>
        <a:xfrm>
          <a:off x="604403" y="1127522"/>
          <a:ext cx="1691284" cy="1691284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Family and loved ones</a:t>
          </a:r>
          <a:endParaRPr lang="en-CA" sz="1100" b="1" kern="1200" dirty="0"/>
        </a:p>
      </dsp:txBody>
      <dsp:txXfrm>
        <a:off x="1055976" y="1254369"/>
        <a:ext cx="788138" cy="380538"/>
      </dsp:txXfrm>
    </dsp:sp>
    <dsp:sp modelId="{9AAF57DB-2CD5-4D24-B533-DAFE4A82DFC1}">
      <dsp:nvSpPr>
        <dsp:cNvPr id="0" name=""/>
        <dsp:cNvSpPr/>
      </dsp:nvSpPr>
      <dsp:spPr>
        <a:xfrm>
          <a:off x="886284" y="1691284"/>
          <a:ext cx="1127522" cy="112752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Direct victims (present/ harmed)</a:t>
          </a:r>
          <a:endParaRPr lang="en-CA" sz="1100" b="1" kern="1200" dirty="0"/>
        </a:p>
      </dsp:txBody>
      <dsp:txXfrm>
        <a:off x="1051405" y="1973164"/>
        <a:ext cx="797279" cy="563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73B7F-9F73-4BD5-8E00-E5674848190E}">
      <dsp:nvSpPr>
        <dsp:cNvPr id="0" name=""/>
        <dsp:cNvSpPr/>
      </dsp:nvSpPr>
      <dsp:spPr>
        <a:xfrm>
          <a:off x="910973" y="0"/>
          <a:ext cx="1006533" cy="747382"/>
        </a:xfrm>
        <a:prstGeom prst="trapezoid">
          <a:avLst>
            <a:gd name="adj" fmla="val 67337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u="sng" kern="1200" dirty="0" smtClean="0">
              <a:solidFill>
                <a:schemeClr val="tx1"/>
              </a:solidFill>
            </a:rPr>
            <a:t>                                         </a:t>
          </a:r>
          <a:r>
            <a:rPr lang="en-GB" sz="900" u="sng" kern="1200" dirty="0" smtClean="0">
              <a:solidFill>
                <a:schemeClr val="bg1"/>
              </a:solidFill>
            </a:rPr>
            <a:t>Personal          Character</a:t>
          </a:r>
          <a:r>
            <a:rPr lang="en-GB" sz="900" kern="1200" dirty="0" smtClean="0">
              <a:solidFill>
                <a:schemeClr val="bg1"/>
              </a:solidFill>
            </a:rPr>
            <a:t>/</a:t>
          </a:r>
          <a:br>
            <a:rPr lang="en-GB" sz="900" kern="1200" dirty="0" smtClean="0">
              <a:solidFill>
                <a:schemeClr val="bg1"/>
              </a:solidFill>
            </a:rPr>
          </a:br>
          <a:r>
            <a:rPr lang="en-GB" sz="900" kern="1200" dirty="0" smtClean="0">
              <a:solidFill>
                <a:schemeClr val="bg1"/>
              </a:solidFill>
            </a:rPr>
            <a:t>Situation</a:t>
          </a:r>
          <a:endParaRPr lang="fr-BE" sz="900" kern="1200" dirty="0">
            <a:solidFill>
              <a:schemeClr val="bg1"/>
            </a:solidFill>
          </a:endParaRPr>
        </a:p>
      </dsp:txBody>
      <dsp:txXfrm>
        <a:off x="910973" y="0"/>
        <a:ext cx="1006533" cy="747382"/>
      </dsp:txXfrm>
    </dsp:sp>
    <dsp:sp modelId="{E1DDF322-27D6-4CB4-8CE6-E867B3F51FCD}">
      <dsp:nvSpPr>
        <dsp:cNvPr id="0" name=""/>
        <dsp:cNvSpPr/>
      </dsp:nvSpPr>
      <dsp:spPr>
        <a:xfrm>
          <a:off x="457515" y="747382"/>
          <a:ext cx="1921563" cy="679439"/>
        </a:xfrm>
        <a:prstGeom prst="trapezoid">
          <a:avLst>
            <a:gd name="adj" fmla="val 67337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u="sng" kern="1200" dirty="0" smtClean="0">
              <a:solidFill>
                <a:schemeClr val="bg1"/>
              </a:solidFill>
            </a:rPr>
            <a:t>Specific Groups</a:t>
          </a:r>
          <a:r>
            <a:rPr lang="en-GB" sz="1000" kern="1200" dirty="0" smtClean="0">
              <a:solidFill>
                <a:schemeClr val="bg1"/>
              </a:solidFill>
            </a:rPr>
            <a:t>: terrorism, disabled, </a:t>
          </a:r>
          <a:r>
            <a:rPr lang="en-GB" sz="1000" kern="1200" dirty="0" err="1" smtClean="0">
              <a:solidFill>
                <a:schemeClr val="bg1"/>
              </a:solidFill>
            </a:rPr>
            <a:t>relgion</a:t>
          </a:r>
          <a:r>
            <a:rPr lang="en-GB" sz="1000" kern="1200" dirty="0" smtClean="0">
              <a:solidFill>
                <a:schemeClr val="bg1"/>
              </a:solidFill>
            </a:rPr>
            <a:t>, </a:t>
          </a:r>
          <a:r>
            <a:rPr lang="en-GB" sz="1000" kern="1200" dirty="0" err="1" smtClean="0">
              <a:solidFill>
                <a:schemeClr val="bg1"/>
              </a:solidFill>
            </a:rPr>
            <a:t>lgbti</a:t>
          </a:r>
          <a:endParaRPr lang="fr-BE" sz="1000" kern="1200" dirty="0">
            <a:solidFill>
              <a:schemeClr val="bg1"/>
            </a:solidFill>
          </a:endParaRPr>
        </a:p>
      </dsp:txBody>
      <dsp:txXfrm>
        <a:off x="793788" y="747382"/>
        <a:ext cx="1249016" cy="679439"/>
      </dsp:txXfrm>
    </dsp:sp>
    <dsp:sp modelId="{45A1D668-9ACE-48D6-824E-03EB657FBE3F}">
      <dsp:nvSpPr>
        <dsp:cNvPr id="0" name=""/>
        <dsp:cNvSpPr/>
      </dsp:nvSpPr>
      <dsp:spPr>
        <a:xfrm>
          <a:off x="0" y="1426821"/>
          <a:ext cx="2836594" cy="679439"/>
        </a:xfrm>
        <a:prstGeom prst="trapezoid">
          <a:avLst>
            <a:gd name="adj" fmla="val 67337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u="sng" kern="1200" dirty="0" smtClean="0">
              <a:solidFill>
                <a:schemeClr val="bg1"/>
              </a:solidFill>
            </a:rPr>
            <a:t>Five Common Needs: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</a:rPr>
            <a:t>Respect/ recognition; protection, support, justice, compensation</a:t>
          </a:r>
          <a:endParaRPr lang="fr-BE" sz="1000" kern="1200" dirty="0">
            <a:solidFill>
              <a:schemeClr val="bg1"/>
            </a:solidFill>
          </a:endParaRPr>
        </a:p>
      </dsp:txBody>
      <dsp:txXfrm>
        <a:off x="496403" y="1426821"/>
        <a:ext cx="1843786" cy="67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6364A-8999-44F1-86DD-B9E5E9BB5674}">
      <dsp:nvSpPr>
        <dsp:cNvPr id="0" name=""/>
        <dsp:cNvSpPr/>
      </dsp:nvSpPr>
      <dsp:spPr>
        <a:xfrm>
          <a:off x="0" y="0"/>
          <a:ext cx="4813788" cy="481378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Community/ Wider Populatio</a:t>
          </a:r>
          <a:r>
            <a:rPr lang="en-US" sz="1100" b="1" kern="1200" dirty="0" smtClean="0"/>
            <a:t>n</a:t>
          </a:r>
          <a:endParaRPr lang="en-CA" sz="1100" b="1" kern="1200" dirty="0"/>
        </a:p>
      </dsp:txBody>
      <dsp:txXfrm>
        <a:off x="1733926" y="240689"/>
        <a:ext cx="1345935" cy="722068"/>
      </dsp:txXfrm>
    </dsp:sp>
    <dsp:sp modelId="{4675A514-5FBF-4C6F-81A4-7CB78676F71B}">
      <dsp:nvSpPr>
        <dsp:cNvPr id="0" name=""/>
        <dsp:cNvSpPr/>
      </dsp:nvSpPr>
      <dsp:spPr>
        <a:xfrm>
          <a:off x="559959" y="962757"/>
          <a:ext cx="3851030" cy="385103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Witnesses/1st responder</a:t>
          </a:r>
          <a:endParaRPr lang="en-CA" sz="1100" b="1" kern="1200" dirty="0"/>
        </a:p>
      </dsp:txBody>
      <dsp:txXfrm>
        <a:off x="1812507" y="1193819"/>
        <a:ext cx="1345935" cy="693185"/>
      </dsp:txXfrm>
    </dsp:sp>
    <dsp:sp modelId="{622C7BD3-C10F-4CD9-9176-6AEAE888A078}">
      <dsp:nvSpPr>
        <dsp:cNvPr id="0" name=""/>
        <dsp:cNvSpPr/>
      </dsp:nvSpPr>
      <dsp:spPr>
        <a:xfrm>
          <a:off x="1041338" y="1925515"/>
          <a:ext cx="2888272" cy="2888272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Family and loved ones</a:t>
          </a:r>
          <a:endParaRPr lang="en-CA" sz="1100" b="1" kern="1200" dirty="0"/>
        </a:p>
      </dsp:txBody>
      <dsp:txXfrm>
        <a:off x="1812507" y="2142135"/>
        <a:ext cx="1345935" cy="649861"/>
      </dsp:txXfrm>
    </dsp:sp>
    <dsp:sp modelId="{9AAF57DB-2CD5-4D24-B533-DAFE4A82DFC1}">
      <dsp:nvSpPr>
        <dsp:cNvPr id="0" name=""/>
        <dsp:cNvSpPr/>
      </dsp:nvSpPr>
      <dsp:spPr>
        <a:xfrm>
          <a:off x="1522717" y="2888272"/>
          <a:ext cx="1925515" cy="192551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Direct victims (present/ harmed)</a:t>
          </a:r>
          <a:endParaRPr lang="en-CA" sz="1100" b="1" kern="1200" dirty="0"/>
        </a:p>
      </dsp:txBody>
      <dsp:txXfrm>
        <a:off x="1804702" y="3369651"/>
        <a:ext cx="1361544" cy="9627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73B7F-9F73-4BD5-8E00-E5674848190E}">
      <dsp:nvSpPr>
        <dsp:cNvPr id="0" name=""/>
        <dsp:cNvSpPr/>
      </dsp:nvSpPr>
      <dsp:spPr>
        <a:xfrm>
          <a:off x="1681996" y="0"/>
          <a:ext cx="1858434" cy="1653603"/>
        </a:xfrm>
        <a:prstGeom prst="trapezoid">
          <a:avLst>
            <a:gd name="adj" fmla="val 56193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u="sng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u="sng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u="sng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u="sng" kern="1200" dirty="0" smtClean="0">
              <a:solidFill>
                <a:schemeClr val="bg1"/>
              </a:solidFill>
            </a:rPr>
            <a:t>Personal  Character</a:t>
          </a:r>
          <a:r>
            <a:rPr lang="en-GB" sz="2000" kern="1200" dirty="0" smtClean="0">
              <a:solidFill>
                <a:schemeClr val="bg1"/>
              </a:solidFill>
            </a:rPr>
            <a:t>/</a:t>
          </a:r>
          <a:br>
            <a:rPr lang="en-GB" sz="2000" kern="1200" dirty="0" smtClean="0">
              <a:solidFill>
                <a:schemeClr val="bg1"/>
              </a:solidFill>
            </a:rPr>
          </a:br>
          <a:r>
            <a:rPr lang="en-GB" sz="2000" kern="1200" dirty="0" smtClean="0">
              <a:solidFill>
                <a:schemeClr val="bg1"/>
              </a:solidFill>
            </a:rPr>
            <a:t>Situation</a:t>
          </a:r>
          <a:endParaRPr lang="fr-BE" sz="2000" kern="1200" dirty="0">
            <a:solidFill>
              <a:schemeClr val="bg1"/>
            </a:solidFill>
          </a:endParaRPr>
        </a:p>
      </dsp:txBody>
      <dsp:txXfrm>
        <a:off x="1681996" y="0"/>
        <a:ext cx="1858434" cy="1653603"/>
      </dsp:txXfrm>
    </dsp:sp>
    <dsp:sp modelId="{E1DDF322-27D6-4CB4-8CE6-E867B3F51FCD}">
      <dsp:nvSpPr>
        <dsp:cNvPr id="0" name=""/>
        <dsp:cNvSpPr/>
      </dsp:nvSpPr>
      <dsp:spPr>
        <a:xfrm>
          <a:off x="844742" y="1653603"/>
          <a:ext cx="3547920" cy="1503275"/>
        </a:xfrm>
        <a:prstGeom prst="trapezoid">
          <a:avLst>
            <a:gd name="adj" fmla="val 56193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u="sng" kern="1200" dirty="0" smtClean="0">
              <a:solidFill>
                <a:schemeClr val="bg1"/>
              </a:solidFill>
            </a:rPr>
            <a:t>Specific Groups</a:t>
          </a:r>
          <a:r>
            <a:rPr lang="en-GB" sz="2300" kern="1200" dirty="0" smtClean="0">
              <a:solidFill>
                <a:schemeClr val="bg1"/>
              </a:solidFill>
            </a:rPr>
            <a:t>: terrorism, disabled, religion, </a:t>
          </a:r>
          <a:r>
            <a:rPr lang="en-GB" sz="2300" kern="1200" dirty="0" err="1" smtClean="0">
              <a:solidFill>
                <a:schemeClr val="bg1"/>
              </a:solidFill>
            </a:rPr>
            <a:t>lgbti</a:t>
          </a:r>
          <a:endParaRPr lang="fr-BE" sz="2300" kern="1200" dirty="0">
            <a:solidFill>
              <a:schemeClr val="bg1"/>
            </a:solidFill>
          </a:endParaRPr>
        </a:p>
      </dsp:txBody>
      <dsp:txXfrm>
        <a:off x="1465628" y="1653603"/>
        <a:ext cx="2306148" cy="1503275"/>
      </dsp:txXfrm>
    </dsp:sp>
    <dsp:sp modelId="{45A1D668-9ACE-48D6-824E-03EB657FBE3F}">
      <dsp:nvSpPr>
        <dsp:cNvPr id="0" name=""/>
        <dsp:cNvSpPr/>
      </dsp:nvSpPr>
      <dsp:spPr>
        <a:xfrm>
          <a:off x="0" y="3156878"/>
          <a:ext cx="5237406" cy="1503275"/>
        </a:xfrm>
        <a:prstGeom prst="trapezoid">
          <a:avLst>
            <a:gd name="adj" fmla="val 56193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u="sng" kern="1200" dirty="0" smtClean="0">
              <a:solidFill>
                <a:schemeClr val="bg1"/>
              </a:solidFill>
            </a:rPr>
            <a:t>Five Common Needs: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bg1"/>
              </a:solidFill>
            </a:rPr>
            <a:t>Respect/ recognition; protection, support, justice, compensation</a:t>
          </a:r>
          <a:endParaRPr lang="fr-BE" sz="2300" kern="1200" dirty="0">
            <a:solidFill>
              <a:schemeClr val="bg1"/>
            </a:solidFill>
          </a:endParaRPr>
        </a:p>
      </dsp:txBody>
      <dsp:txXfrm>
        <a:off x="916546" y="3156878"/>
        <a:ext cx="3404313" cy="1503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EBE35-1A75-4E3B-AAFB-CFF475DA9573}">
      <dsp:nvSpPr>
        <dsp:cNvPr id="0" name=""/>
        <dsp:cNvSpPr/>
      </dsp:nvSpPr>
      <dsp:spPr>
        <a:xfrm>
          <a:off x="0" y="66344"/>
          <a:ext cx="11356257" cy="1653903"/>
        </a:xfrm>
        <a:prstGeom prst="rightArrow">
          <a:avLst>
            <a:gd name="adj1" fmla="val 50000"/>
            <a:gd name="adj2" fmla="val 5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26255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Planning, preparation, prevention</a:t>
          </a:r>
          <a:endParaRPr lang="en-US" sz="1700" kern="1200" dirty="0"/>
        </a:p>
      </dsp:txBody>
      <dsp:txXfrm>
        <a:off x="0" y="479820"/>
        <a:ext cx="10942781" cy="826951"/>
      </dsp:txXfrm>
    </dsp:sp>
    <dsp:sp modelId="{FEBC07E2-A236-4E1E-8D45-222E97A0E62C}">
      <dsp:nvSpPr>
        <dsp:cNvPr id="0" name=""/>
        <dsp:cNvSpPr/>
      </dsp:nvSpPr>
      <dsp:spPr>
        <a:xfrm>
          <a:off x="0" y="1341742"/>
          <a:ext cx="3497727" cy="3186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Incorporate victim expertise in crisis system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Training and exercises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Ability to establish infrastructure quickly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Funding surge and management of donations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Develop partnerships, relationships and trust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Defining victims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protection and data sharing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Peer support groups</a:t>
          </a:r>
          <a:endParaRPr lang="en-US" sz="1600" kern="1200" dirty="0"/>
        </a:p>
      </dsp:txBody>
      <dsp:txXfrm>
        <a:off x="0" y="1341742"/>
        <a:ext cx="3497727" cy="3186027"/>
      </dsp:txXfrm>
    </dsp:sp>
    <dsp:sp modelId="{DDCA2A04-D1BC-40B6-8514-F3812A00FFBA}">
      <dsp:nvSpPr>
        <dsp:cNvPr id="0" name=""/>
        <dsp:cNvSpPr/>
      </dsp:nvSpPr>
      <dsp:spPr>
        <a:xfrm>
          <a:off x="3497727" y="617645"/>
          <a:ext cx="7858529" cy="1653903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26255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Crisis Response</a:t>
          </a:r>
          <a:endParaRPr lang="en-US" sz="1700" kern="1200" dirty="0"/>
        </a:p>
      </dsp:txBody>
      <dsp:txXfrm>
        <a:off x="3497727" y="1031121"/>
        <a:ext cx="7445053" cy="826951"/>
      </dsp:txXfrm>
    </dsp:sp>
    <dsp:sp modelId="{B64F6B65-FAD9-42DB-AEDD-F04F1C3B40F0}">
      <dsp:nvSpPr>
        <dsp:cNvPr id="0" name=""/>
        <dsp:cNvSpPr/>
      </dsp:nvSpPr>
      <dsp:spPr>
        <a:xfrm>
          <a:off x="3497727" y="1893043"/>
          <a:ext cx="3497727" cy="3186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Information to public and victims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 victims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Victim registration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Needs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Information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Emotional, practical and financial assistance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Death notification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Victim assistance </a:t>
          </a:r>
          <a:r>
            <a:rPr lang="en-US" sz="1200" kern="1200" dirty="0" err="1" smtClean="0"/>
            <a:t>centres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Victim navigators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Immediate therapies</a:t>
          </a:r>
          <a:endParaRPr lang="en-U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Co-ordination</a:t>
          </a:r>
          <a:endParaRPr lang="en-US" sz="1600" kern="1200" dirty="0"/>
        </a:p>
      </dsp:txBody>
      <dsp:txXfrm>
        <a:off x="3497727" y="1893043"/>
        <a:ext cx="3497727" cy="3186027"/>
      </dsp:txXfrm>
    </dsp:sp>
    <dsp:sp modelId="{718DD9B0-3035-4BEC-B817-7F72B6C321C4}">
      <dsp:nvSpPr>
        <dsp:cNvPr id="0" name=""/>
        <dsp:cNvSpPr/>
      </dsp:nvSpPr>
      <dsp:spPr>
        <a:xfrm>
          <a:off x="6995454" y="1168946"/>
          <a:ext cx="4360802" cy="165390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26255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Medium, Long term services and self advocacy</a:t>
          </a:r>
          <a:endParaRPr lang="en-US" sz="1700" kern="1200" dirty="0"/>
        </a:p>
      </dsp:txBody>
      <dsp:txXfrm>
        <a:off x="6995454" y="1582422"/>
        <a:ext cx="3947326" cy="826951"/>
      </dsp:txXfrm>
    </dsp:sp>
    <dsp:sp modelId="{009D93F6-2037-4649-B45D-10699DB36C06}">
      <dsp:nvSpPr>
        <dsp:cNvPr id="0" name=""/>
        <dsp:cNvSpPr/>
      </dsp:nvSpPr>
      <dsp:spPr>
        <a:xfrm>
          <a:off x="6995454" y="2444344"/>
          <a:ext cx="3497727" cy="3139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Complexity of Needs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Ongoing assessment and watchful waiting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Physical and psychological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Transitions between </a:t>
          </a:r>
          <a:r>
            <a:rPr lang="en-US" sz="1600" kern="1200" dirty="0" err="1" smtClean="0"/>
            <a:t>centres</a:t>
          </a:r>
          <a:r>
            <a:rPr lang="en-US" sz="1600" kern="1200" dirty="0" smtClean="0"/>
            <a:t> and organisations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Which organisations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Ongoing funding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Ongoing assessment and triggers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Compensation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Memorial Services</a:t>
          </a:r>
          <a:endParaRPr lang="en-US" sz="1200" kern="1200" dirty="0"/>
        </a:p>
      </dsp:txBody>
      <dsp:txXfrm>
        <a:off x="6995454" y="2444344"/>
        <a:ext cx="3497727" cy="313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2/20/2018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3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BB55-A05D-44F0-B200-7BFCCE5D89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87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BB55-A05D-44F0-B200-7BFCCE5D89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7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BB55-A05D-44F0-B200-7BFCCE5D89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3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BB55-A05D-44F0-B200-7BFCCE5D89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9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1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2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95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6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6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8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7E48-5A3D-4E41-9174-A0BF6484E50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11D0-F721-4A90-915D-B4506384ACA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3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7E48-5A3D-4E41-9174-A0BF6484E50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11D0-F721-4A90-915D-B4506384ACA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17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7E48-5A3D-4E41-9174-A0BF6484E50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11D0-F721-4A90-915D-B4506384ACA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2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7E48-5A3D-4E41-9174-A0BF6484E50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11D0-F721-4A90-915D-B4506384ACA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5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7E48-5A3D-4E41-9174-A0BF6484E50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11D0-F721-4A90-915D-B4506384ACA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02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7E48-5A3D-4E41-9174-A0BF6484E50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11D0-F721-4A90-915D-B4506384ACA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77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7E48-5A3D-4E41-9174-A0BF6484E50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11D0-F721-4A90-915D-B4506384ACA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7E48-5A3D-4E41-9174-A0BF6484E50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11D0-F721-4A90-915D-B4506384ACA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3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1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7E48-5A3D-4E41-9174-A0BF6484E50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11D0-F721-4A90-915D-B4506384ACA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14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7E48-5A3D-4E41-9174-A0BF6484E50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11D0-F721-4A90-915D-B4506384ACA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92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7E48-5A3D-4E41-9174-A0BF6484E50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11D0-F721-4A90-915D-B4506384ACA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9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0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8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1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0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8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2D67E48-5A3D-4E41-9174-A0BF6484E50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14400"/>
              <a:t>20/02/2018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BA711D0-F721-4A90-915D-B4506384ACA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3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l.altan@victimsupporteurope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3.tif"/><Relationship Id="rId3" Type="http://schemas.openxmlformats.org/officeDocument/2006/relationships/image" Target="../media/image4.jpg"/><Relationship Id="rId7" Type="http://schemas.openxmlformats.org/officeDocument/2006/relationships/diagramData" Target="../diagrams/data1.xm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5" Type="http://schemas.openxmlformats.org/officeDocument/2006/relationships/image" Target="../media/image6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jp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3.tif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t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t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3851" y="633833"/>
            <a:ext cx="8270039" cy="4442664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9933"/>
                </a:solidFill>
              </a:rPr>
              <a:t>Developing a victim-oriented response to terrorism</a:t>
            </a:r>
            <a:endParaRPr lang="en-GB" sz="6600" dirty="0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2143" y="5043840"/>
            <a:ext cx="6862731" cy="16459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Levent Altan, </a:t>
            </a:r>
          </a:p>
          <a:p>
            <a:r>
              <a:rPr lang="en-GB" dirty="0" smtClean="0"/>
              <a:t>Executive Director</a:t>
            </a:r>
            <a:endParaRPr lang="en-GB" dirty="0"/>
          </a:p>
          <a:p>
            <a:r>
              <a:rPr lang="en-GB" dirty="0" smtClean="0"/>
              <a:t>Victim Support Europe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9558"/>
            <a:ext cx="3305140" cy="68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740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9933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Crisis Response: Support</a:t>
            </a:r>
            <a:endParaRPr lang="en-GB" sz="3600" b="1" dirty="0">
              <a:solidFill>
                <a:srgbClr val="FF9933"/>
              </a:solidFill>
              <a:latin typeface="Candara" panose="020E0502030303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748074" y="1896950"/>
            <a:ext cx="2909740" cy="44849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332656"/>
            <a:ext cx="4019550" cy="3048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0834098" y="109234"/>
            <a:ext cx="1257300" cy="930728"/>
          </a:xfrm>
          <a:prstGeom prst="roundRect">
            <a:avLst/>
          </a:prstGeom>
          <a:blipFill>
            <a:blip r:embed="rId4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387872"/>
              </p:ext>
            </p:extLst>
          </p:nvPr>
        </p:nvGraphicFramePr>
        <p:xfrm>
          <a:off x="708187" y="2040941"/>
          <a:ext cx="10549905" cy="40689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0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43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PRINCIPLES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MECHANISMS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4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Proactive </a:t>
                      </a: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– outreach and referral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Needs</a:t>
                      </a: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 focused (assessment)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Stepped model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Watchful waiting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Free, confidential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For as long as needed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Different forms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Everyone’s job</a:t>
                      </a: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lvl="1" indent="-457200">
                        <a:buFont typeface="+mj-lt"/>
                        <a:buAutoNum type="arabicPeriod"/>
                      </a:pPr>
                      <a:endParaRPr lang="en-GB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857250" lvl="1" indent="-457200">
                        <a:buFont typeface="+mj-lt"/>
                        <a:buAutoNum type="arabicPeriod"/>
                      </a:pPr>
                      <a:r>
                        <a:rPr lang="en-GB" sz="2000" dirty="0" smtClean="0">
                          <a:solidFill>
                            <a:srgbClr val="7030A0"/>
                          </a:solidFill>
                        </a:rPr>
                        <a:t>Victim </a:t>
                      </a:r>
                      <a:r>
                        <a:rPr lang="en-GB" sz="2000" dirty="0" smtClean="0">
                          <a:solidFill>
                            <a:srgbClr val="7030A0"/>
                          </a:solidFill>
                        </a:rPr>
                        <a:t>registration</a:t>
                      </a:r>
                    </a:p>
                    <a:p>
                      <a:pPr marL="857250" lvl="1" indent="-457200">
                        <a:buFont typeface="+mj-lt"/>
                        <a:buAutoNum type="arabicPeriod"/>
                      </a:pPr>
                      <a:r>
                        <a:rPr lang="en-GB" sz="2000" dirty="0" smtClean="0">
                          <a:solidFill>
                            <a:srgbClr val="7030A0"/>
                          </a:solidFill>
                        </a:rPr>
                        <a:t>Victim assistance centres – safe, multi-agency </a:t>
                      </a:r>
                    </a:p>
                    <a:p>
                      <a:pPr marL="857250" lvl="1" indent="-457200">
                        <a:buFont typeface="+mj-lt"/>
                        <a:buAutoNum type="arabicPeriod"/>
                      </a:pPr>
                      <a:r>
                        <a:rPr lang="en-GB" sz="2000" dirty="0" smtClean="0">
                          <a:solidFill>
                            <a:srgbClr val="7030A0"/>
                          </a:solidFill>
                        </a:rPr>
                        <a:t>Victim navigators – needs assessment, emotional support, practical, buffer</a:t>
                      </a:r>
                    </a:p>
                    <a:p>
                      <a:pPr marL="857250" lvl="1" indent="-457200">
                        <a:buFont typeface="+mj-lt"/>
                        <a:buAutoNum type="arabicPeriod"/>
                      </a:pPr>
                      <a:r>
                        <a:rPr lang="en-GB" sz="2000" dirty="0" smtClean="0">
                          <a:solidFill>
                            <a:srgbClr val="7030A0"/>
                          </a:solidFill>
                        </a:rPr>
                        <a:t>Status of loved ones and death notification</a:t>
                      </a:r>
                    </a:p>
                    <a:p>
                      <a:pPr marL="857250" lvl="1" indent="-457200">
                        <a:buFont typeface="+mj-lt"/>
                        <a:buAutoNum type="arabicPeriod"/>
                      </a:pPr>
                      <a:r>
                        <a:rPr lang="en-GB" sz="2000" dirty="0" smtClean="0">
                          <a:solidFill>
                            <a:srgbClr val="7030A0"/>
                          </a:solidFill>
                        </a:rPr>
                        <a:t>Emergency finances</a:t>
                      </a:r>
                    </a:p>
                    <a:p>
                      <a:pPr marL="857250" lvl="1" indent="-457200">
                        <a:buFont typeface="+mj-lt"/>
                        <a:buAutoNum type="arabicPeriod"/>
                      </a:pPr>
                      <a:r>
                        <a:rPr lang="en-GB" sz="2000" dirty="0" smtClean="0">
                          <a:solidFill>
                            <a:srgbClr val="7030A0"/>
                          </a:solidFill>
                        </a:rPr>
                        <a:t>Immediate therapies – psychological 1</a:t>
                      </a:r>
                      <a:r>
                        <a:rPr lang="en-GB" sz="2000" baseline="30000" dirty="0" smtClean="0">
                          <a:solidFill>
                            <a:srgbClr val="7030A0"/>
                          </a:solidFill>
                        </a:rPr>
                        <a:t>st</a:t>
                      </a:r>
                      <a:r>
                        <a:rPr lang="en-GB" sz="2000" dirty="0" smtClean="0">
                          <a:solidFill>
                            <a:srgbClr val="7030A0"/>
                          </a:solidFill>
                        </a:rPr>
                        <a:t> aid plus…?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9933"/>
                </a:solidFill>
              </a:rPr>
              <a:t>Cross-border victims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571" y="1126672"/>
            <a:ext cx="11274829" cy="4999495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Victim abroad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Foreign resident victim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032" name="Picture 8" descr="https://upload.wikimedia.org/wikipedia/commons/thumb/1/13/Blank_France_map,_no_Departments.svg/507px-Blank_France_map,_no_Departments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8" y="3242215"/>
            <a:ext cx="3369364" cy="29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png;base64,iVBORw0KGgoAAAANSUhEUgAAAL0AAAELCAMAAAC77XfeAAAAnFBMVEX/////fwD/fQD/egD/dwD/eAD/ewD/dQD/cwD/hBL/gAb/gxD/gQn/9e3///3/hhb//Pj/8uj/z7D/+fT/59j/4s//r3j/bwD/4cz/9Oz/mEz/ol//nVX/yKX/5tX/qnD/wZn/vJD/tIP/iyv/1Lj/xqH/2MD/kTz/lkT/m1H/tIH/pmn/kkD/jzT/zKz/oFv/28n/XgD/t4z+iyPFwYRLAAATvUlEQVR4nO1dB3fiOre1Zau4gDGYmtDBQBjIvOT//7cnueEiuSFnbr7FXndm3QFCtuWj03WsKC+88MILL7zwwgsvvPDCCy+88MIL/1voDf41g3aYz7y+svy/4b/m0Q5Xsu8r/Xn/X/NoiV/Je/RB/H/NoQX6s+FmebxMz8e//5pKC9wI1DHB//ltGkp076/vb/8A53Pjsn+uCID79fG/riF7YML+Xk8xJlN4Vu03j73sTk0B89XxerLt03b0gyR5GNxniuJjeFs78GMCbttV6s37nPcj/hphiAAFhO4P0eTCm0zVHlUqBKHppurDPbc3GPlXXUdAjQCcHyDJhevdT4SsA4mffd5WFR9faoRBR2oa+F+oUnfzh+DpFJLSO9+jt8W9OUv2/3QHqxxoHz9DOIUl1YQAaMvh5E3wCdcfLncLMj0oygbqxvawhVzyKrr8KHPK7FtHUCeG+J67C6JDqAEV2IqyQCrQoMblTgX/9oPMKZZYI6fN357o/bm3w4ls494HFvCO2Bs/yV05Evjpid8eOhin1hl7ro5F6x4AHn+Ou6LsyVL8pnvGWfGGVPDHWyRgHl7g7OfIK38Xwre8D1jgCcH+dLatUvo7oRT+HMYLwhMRZlJBKXug6eet373P4K1EAUbfP2OxfFh2GfvwAvClY6dhN10rispZpPkVlHBXVYOv67NAWqfLP5meqEfD0fKuppXSA0YN8nSLbLrjPppsRcrBKdUp1BOrRV5F6864v08zenmVUhNfsJxVucZJXeX3psSQPAEPoGlm5c+PzTspN6Z0z9aR+oA+JF0s/4gAUVJgplasfF2pD4F38tkv4FTwrXe+39saAMoPgnfvog0LGpEHhmFUbAJcFeQ0hjgD5pFm5E36p9xy6bJjLX/Kja0ZllVCnyHvBOtul94u2ewHiAgV2amJ4ERCY5SqfzyWy/6qCc2IW6Us0zATzemUXDOW6+34VLSJwANpJDgPxVnmtGlSdU5fpQulH/hvfpS7CCFMNVhq4KSSOCYwHYvnuwFLJnnlgy0vFIRT33XE3rQcgwlNymgBw6HUbY4EgbNM8l4g2QL2h5piD4Bt8CIUq+hDyPXUzoFsCBRB2e7L8f/+5uh5UNwAUpNTMxyuHfdNt9pUPUTd4PlqRfraViL7UJ/rG+6bI8wjJLoOrp/MrG+WvcS1X4VLL8rzDptZWv6rWfpIlFpsgUkg9UTkOPWb+GiAv0tyLwNVHvvgm0uyT+UuSy32ecsrLyM+YME2LtlHTdgL/YOs2peoMk8YkknJ++91bC2fZQpm+g14l8Z+sNyUFiuPTbatynUNGNJCJclL691AZZn10Ig9XWTBG4/QV1Yda/hF989oWJognemN2KuWKXgjuSwo0VrNNIzK0nOrJv59WVoqkR2Z7j3V51qZDmi49nnDmkYYNYKTPPIKs/vRaqzezh+FAHFTU+5Nx2FefplXF7qgusSOhhHLx4eex5wgpJG8E8JRIjyCVCXSiNwpT2caqlxLq8wDsdZZRiFcZXzNvH8tLUg9VjVc83LLFki+zD0b+ceIlXpCj0fFaa/Bm9Yhr3J94yIC9jJLQPdQrLXFbHUJ2QOQzkz9qWFqLaeqbhLBtoBWZtcb4yOSDKQnlZGME9WzCcZBDRxBHSLuEtePvyxHk5oNuRV/c66+MZ/3hpaG8OfdX+7ORacN1IrbIyBxNbIFBpzV5MTn/estWLOZsX8odJv+H6CK0mlAX27dmWdJdWFKcwQBYNErtXAAWJZFVaTBGhXqiw6WWjnheJBgL/x0sIWBQZeb/rEY75C2XatgyH4WSe3W/CyqFHHYGd0oqrZBTrPbNWsnUr0EReGIvbibZh992HTy6r12yVBiQB6n0XIQVIQH58Ts5iXdrCv4SGrJipsgRmcu/Unms04qdWPUFXtV+5LJ/sq1pAiuDyt37mZ3WJZiurpTX+VIdXIUkVuFIMb6NJvZzHk8qUC1ZqVZlZwE7JXGTbm8bCFKSejXL9ZKlZxZKftcKavgU6BYB5XFU7kfkemjlVZ18mHEnxx7vE26uZwqzz5h/ymR/aTM/cU5lyRXO4ST+TR5hZpeMyP9VKfykgtSyyYcS/tgl/cGr5kbxfyJi/oIvIBJ3R4zvhyT+j+mEe4H6nvrUAvNIpLJnuMex2TINf/h3nf6WsHpa1gI2ZMybbihqU3WIJz449lh+67Sa4BTmWcMuBlWAKi+PHHSvINUMhxoBJO74ucVUbjcphF/1ccxiUZcf3mUWmYusmfxk/F25AdAPqHeGYIUWP1iCsndF/wdkGYvLAJ3wx67816JD7tEOvo83jfL1WA0vOydYlnItAzHfHhBUq1THoWgqDR4cId9JVrL4TQ42MCRO7Z/k82rAqkZhBwK6l5UcqY4qkSH8RmS2uV/VNj80jAvmFph9NB/Y1JC9+r70j/MlFHt1Gz50YNnUNAYBe8gwTr+KIK6Tt5rV1QA6ewc1raY5UPvvA+6fnatiV+r94J6n6d1Z1qHZ6x4i38lOTFH1/vjlRIPp8sjGyNeFZ+zze7F7fHt19q2crtBsuBXpGD+VnPqzcCu2THVQe9iDH5YWCgFc8oPaDGo1yjYYdM0v6STL6auOHcILutWs3TJDXQJxnwC+Q4vzscAUi51NaYur7KcwZ2/8XDGth/cQZEn8dMhpVnROrq/R984P0jsgf3i1nSyPQTuFBU1ov6RzUVU5NEAxPv39fptj/WpPKftLSqV5H4ZTNqRPX9zyycs2QcuUS9YQq+cPfsEogh6UaRtA0GpCUZFww2gXlmxI07H18GiViWOB2nFB66tYtssMLaHk85r6cLXw2Cwb00+v6vag+OiscUBAfkFv+Ue0m03RsVtXDufI+xZbYo1T+fpi8A4LnnKFAAmVBvOddXPBMoKtvo8fRnLPK8nR9trmtu/8K6r/tLLSuAfOIJDrVDMHug4u2V1FmW4apNGKR4k+W3cVA66+MGuOkzt2fj4nb5AFvH6vObMhuyllH48rHJUOVOI7Dyj7wWJhWWKLTwo4+nT5CWpzE/VcAxu1YBV1PA+tCqumUgKHLLj18+zl9EOyNqLAe+QVFS7BHhxcN2RMjJixqTX7PSMAFKqzUH6Nd9hGyAuoCGIp1Q/jCLxQiclnzdrBV1CimEcLmN+7YFlBT1OyUJtqGNI1QxAOuhNSmLBmi0izCWSYGtv6WyjGTMwowx2fFHAwZeR0nOI+j4cXMva09L3sPwOIXEhvi6iMDuSESdgaxmOkzs7Ql9HaDNSPKU/tOr6No5TWkEE+NlIdxQVyI2ILDP05qOeGadmg/o3dc7P5z0WDKl4kIrOx9CfCcRP+LmyYQH1ELeasd8HLNs0gZ1qwAWOE+5mO5RmYPBbinK0gG049D/2k8LFB/r+6ehqFms+x7Yty2G/NlOppwqfdWolElS/IhhBdMoQlOR466KfRCWAyjoTE/on16JiW+wQSfyx+qXw+AcC4cv/FJAxBWjN3X9WphAR9FYm/6oIuzn0LWrHLXpr09eNHAmNRYLzUyDTem47aUPGM2q1rsEyHxYFfEvoK3KF2kN4rj0ShFYXkBg+oMsICYXmvmSSBgi6z1ohER0pc+yuInNPPc4S6S7V4WWIuqgAkdFVdBRlH53KDuJ27AO3SSNIhmc5Fvq4lVqxycSB3FfjmZTySa/E3lewd3iBWE32cnL4ozIC5QaVkneclsv/vGfDMLDLAjtQOgPBptRBO60PpRyJHFUNYalc2qYWN/paGeT7+4qQ2qpqhW7s7oRAMgSnKu1rmJXcWlosqK6fHdi1qzp2ZFSOfVLNltsWIPLnKZ05r05mlAd04UdaJxW0pzJof6srfCm5oJ4t9yNmW29H3P5Qhesb9Y/G1efVsgtrc9VjW2+nfdoeaNjY7aozAqyDnga5sWwz9W+ntoIVhOitvZ22Rx4+2ezHGglI6sWraYvF2iuDZFv0WnAyv6XWbK31+7UjC8A7kpdWRKbhNKmSpEFaCk7VpLBGaL7wIMiXkra905fpEwW+Biz5LyMwIRiD9pW2AacBSjo07ghBgP/0lNHsqVRCaac0F40FhNVVrrnRkwDhbwnVzbLMNZ+8w9mb3CuKXwy6cHoTHM9BZK3A2tPeTYB+6pRmnVXl1iRKgfA0WOXeB2TRm0bAZSOlH8FzqeQ3UdJmxenkIjS8Hm/3oZCMNg4hO0kdmLMFIdeBMsO4fLZlGg19GYQnAdkkUeYNpYSxvZ3KFIGmUvnzdqiu9FscPxgIIy906qbV1SMaYOd5qd7a0YUZfOmVuieQd5D38wE7umzRN03HtM3snuhsuvoaavplOdsgFt0EvfLnZmMdEljpzZ51PrUOZkUG2OhfQd6T9W8BvAleajUpMiczmVsj99BjGtE+Cs9B6vsD/bdn17G7tplO3RRUUEKfLYXkmXlFhJ2sQAf0Vgze60iPlZmYx7k69rdJdwMA6I98wu5q9Uj1x6eSwu7uZelM42RZkwXmWS6T+sqmGUyuANJH1Ppn6tdh58/nbsks3jbWlXrgp7q3VOMHQGJDwE5L8dTn4wMqALLPlYwWJFhdelc1iFVXcacwmjsOb0EJYKiGypP6UWC9FSdCAD+4Tb3PvnMv9XRAEA+oWrQ9tU+6V+/Hdaht4iNgh3dMMAGTVf0JLeJrwBK71MPJeHgXx1TRsQ/PCRsU4T7KC7ke06e9z5Y2IA15HaJKX4cAkKPS10J/GzhHP3BVj/tg/RGbqDcJK2DUJ5fQL6RKqadF6G3Pp4DuKJwQAqAe+q/K6ltDCOGT0sP4/ePjgmqpn0oAo5NHKyXNrjiKcQbv1+t1qbDuc6ShOt0HlWD7GuBbFyccIscA3ui6HyjG7JcM/JP0QBfKPPMbY+vQPYDIWvFUAqGOsI4AFSQZa54gTD23TVPmcZgFd3EU7iSfoDX94sGGOiWs2wA0G4pdA2EcKeewu2tjjG7r9Q3h90BV9pTV9utr489uBb9dGn3W5fP9LPPB2n5jxSlmZOkSo7CFakegpkEaLbermcUUS94LihJPNqbPZ98QUFu0p/oEm+zpUtNg8d9irdi4TaX2lQWjrJ7xF/w9CTYjnCgqXnhK7/AZtW0+WkBrPx2gKViDwzMNul7SIEzGbhCszT0/ihuOSUDVunRQgSDWfULrPM7qApU59iuDYJ2AXeDTzPY4HLXVleiEv7j9Q6BS3RPo3Fe80IwCLZrn4G0uTNd3yl6F7UPc08NjQeolCT8AXsQ23PXXrfsk6kFr3XfmpgxoxiAh+xE2u8KMIKpqFq0F2HrCyUyU7AD6I5XLm40W/NrzITUjpPWFgPYRuhdU1kDR5033zsa7G0BMHul2/EE9i6QkCtS2Tr9gkngtjN4J0oxrRgZCLxgnxw2iI734thn3enG0joMWlPj8EnpT3IoT78KbQ57pWZwt6Lb3UjsArntBykCzooa88CCSHvUChzRC8kpw0hrBcHBoy5q4hLEbfrIDWKu7G8yIAXi/ORx2obVNBkiylpakWY9lfbTNCgdvtix1yRgaMoQ4yp4xz2lwJWz9AWSPHgyzM3qkRadQ07Ug7JoPHUyFDHr7cPpBo7nrKfZtQ6zx7nMbu3kD7wTZqkbi4k1sogfDd6KaTlx1722+7sHvG/jL7WRBQxkcPf7ob8MRyBFgK+ruzsIagihR7f0r9RTYqo4clr1U3MP2uodYDyVd9KSXLVI3yhPs2zgL/dlbVNcB6DFU2gsfX3fAj/Fqfc//cFgaQXjOPlEZ5aO8RGgzj8ufJvqNqnFnnTHXB6jCcKXHk0BIVmcMqksGNQ/s58LMVl0sGfsPtEe7cv/wxSpO+H3jusMLNkPBGqrVT9AVHBzOk7eyrkerTZtXb0xt3Jl9PUcShaC+o/Yz9sD7s2qjUutgWG7MZLs6ylveMuLNWIPb5S11VUj4TA0+7lS+Sj03wynMZWyVzkw9kCSWQ5ayyf9y1EwhfKLtQdSgaVPmxa6fdlWUZIdBfD4JrQxyGtrBgWDyJ7AEY6fbhYbxDCTd9wfKZIq5B7v0cxsHKvUUGQ3C6CCcaI5By5On4XGGSNnO++6m6OLidqmuXXQrEbZ2w/uN/UtUCQrj6Rbo3/ImyM0d4yUtTx6MHAI1qON1uB/ZUSdReCZ82Es17hdIpmnznx6LBFFb8gqL5z82frKq4oxQfpxjQ7iZTNxjoACwj++S5i8wRSRotmgr9HwsCTWxGqtnQuFQ7Ba4Y34FVO5kcjaabe99kMXbWm4xeMGv7kp/uCKV1bns76TYcqa6/PADsZ/B6HjCev4OaJt/Tas+Rv7uljOJcON5hy5qV92gd886OhDjqZSDST+EvBMEO5ypJx+5tAPmDkf8zyIb0ZEuB6h2gPSUQ2hIfxZwx3hMnQKlz1X7T2KURL4AdmAVu0XfjvqvqGPfdVegfIRxC1ARkvvgm59BWISB/f7+14lN8lSpSxC8/zqEpqq7Nt5uEboJTxSY/y2ih5D9RrlhjYeRY0yFaNPljPhOEBtauF1jXcrB8Z9EMtKWFYlxJw2N3WGWSe93dv6hI+SeY9zV2ZNu8JHLVMP1L9I9q0JZCMHf46pxqkJSn8HSKYacmsTv2bhnTgPJU/2MPwpOLzAgHT4WRC6K3S9o2tGY9Q6wzfcwoLdfs/IUuVE2miazRNA5BpmndKHungjSDRYAwHj9f12E0puS23FCoseFIWf5i/wEdnZ/zNqp/i6/PveQYDLt6rkUnaPvjme/SeO88MILL7zwwgsvvPDCCy+88MILL7zwwm/E/wPWbhmsJTQ8tAAAAABJRU5ErkJggg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4" descr="data:image/png;base64,iVBORw0KGgoAAAANSUhEUgAAAL0AAAELCAMAAAC77XfeAAAAnFBMVEX/////fwD/fQD/egD/dwD/eAD/ewD/dQD/cwD/hBL/gAb/gxD/gQn/9e3///3/hhb//Pj/8uj/z7D/+fT/59j/4s//r3j/bwD/4cz/9Oz/mEz/ol//nVX/yKX/5tX/qnD/wZn/vJD/tIP/iyv/1Lj/xqH/2MD/kTz/lkT/m1H/tIH/pmn/kkD/jzT/zKz/oFv/28n/XgD/t4z+iyPFwYRLAAATvUlEQVR4nO1dB3fiOre1Zau4gDGYmtDBQBjIvOT//7cnueEiuSFnbr7FXndm3QFCtuWj03WsKC+88MILL7zwwgsvvPDCCy+88MIL/1voDf41g3aYz7y+svy/4b/m0Q5Xsu8r/Xn/X/NoiV/Je/RB/H/NoQX6s+FmebxMz8e//5pKC9wI1DHB//ltGkp076/vb/8A53Pjsn+uCID79fG/riF7YML+Xk8xJlN4Vu03j73sTk0B89XxerLt03b0gyR5GNxniuJjeFs78GMCbttV6s37nPcj/hphiAAFhO4P0eTCm0zVHlUqBKHppurDPbc3GPlXXUdAjQCcHyDJhevdT4SsA4mffd5WFR9faoRBR2oa+F+oUnfzh+DpFJLSO9+jt8W9OUv2/3QHqxxoHz9DOIUl1YQAaMvh5E3wCdcfLncLMj0oygbqxvawhVzyKrr8KHPK7FtHUCeG+J67C6JDqAEV2IqyQCrQoMblTgX/9oPMKZZYI6fN357o/bm3w4ls494HFvCO2Bs/yV05Evjpid8eOhin1hl7ro5F6x4AHn+Ou6LsyVL8pnvGWfGGVPDHWyRgHl7g7OfIK38Xwre8D1jgCcH+dLatUvo7oRT+HMYLwhMRZlJBKXug6eet373P4K1EAUbfP2OxfFh2GfvwAvClY6dhN10rispZpPkVlHBXVYOv67NAWqfLP5meqEfD0fKuppXSA0YN8nSLbLrjPppsRcrBKdUp1BOrRV5F6864v08zenmVUhNfsJxVucZJXeX3psSQPAEPoGlm5c+PzTspN6Z0z9aR+oA+JF0s/4gAUVJgplasfF2pD4F38tkv4FTwrXe+39saAMoPgnfvog0LGpEHhmFUbAJcFeQ0hjgD5pFm5E36p9xy6bJjLX/Kja0ZllVCnyHvBOtul94u2ewHiAgV2amJ4ERCY5SqfzyWy/6qCc2IW6Us0zATzemUXDOW6+34VLSJwANpJDgPxVnmtGlSdU5fpQulH/hvfpS7CCFMNVhq4KSSOCYwHYvnuwFLJnnlgy0vFIRT33XE3rQcgwlNymgBw6HUbY4EgbNM8l4g2QL2h5piD4Bt8CIUq+hDyPXUzoFsCBRB2e7L8f/+5uh5UNwAUpNTMxyuHfdNt9pUPUTd4PlqRfraViL7UJ/rG+6bI8wjJLoOrp/MrG+WvcS1X4VLL8rzDptZWv6rWfpIlFpsgUkg9UTkOPWb+GiAv0tyLwNVHvvgm0uyT+UuSy32ecsrLyM+YME2LtlHTdgL/YOs2peoMk8YkknJ++91bC2fZQpm+g14l8Z+sNyUFiuPTbatynUNGNJCJclL691AZZn10Ig9XWTBG4/QV1Yda/hF989oWJognemN2KuWKXgjuSwo0VrNNIzK0nOrJv59WVoqkR2Z7j3V51qZDmi49nnDmkYYNYKTPPIKs/vRaqzezh+FAHFTU+5Nx2FefplXF7qgusSOhhHLx4eex5wgpJG8E8JRIjyCVCXSiNwpT2caqlxLq8wDsdZZRiFcZXzNvH8tLUg9VjVc83LLFki+zD0b+ceIlXpCj0fFaa/Bm9Yhr3J94yIC9jJLQPdQrLXFbHUJ2QOQzkz9qWFqLaeqbhLBtoBWZtcb4yOSDKQnlZGME9WzCcZBDRxBHSLuEtePvyxHk5oNuRV/c66+MZ/3hpaG8OfdX+7ORacN1IrbIyBxNbIFBpzV5MTn/estWLOZsX8odJv+H6CK0mlAX27dmWdJdWFKcwQBYNErtXAAWJZFVaTBGhXqiw6WWjnheJBgL/x0sIWBQZeb/rEY75C2XatgyH4WSe3W/CyqFHHYGd0oqrZBTrPbNWsnUr0EReGIvbibZh992HTy6r12yVBiQB6n0XIQVIQH58Ts5iXdrCv4SGrJipsgRmcu/Unms04qdWPUFXtV+5LJ/sq1pAiuDyt37mZ3WJZiurpTX+VIdXIUkVuFIMb6NJvZzHk8qUC1ZqVZlZwE7JXGTbm8bCFKSejXL9ZKlZxZKftcKavgU6BYB5XFU7kfkemjlVZ18mHEnxx7vE26uZwqzz5h/ymR/aTM/cU5lyRXO4ST+TR5hZpeMyP9VKfykgtSyyYcS/tgl/cGr5kbxfyJi/oIvIBJ3R4zvhyT+j+mEe4H6nvrUAvNIpLJnuMex2TINf/h3nf6WsHpa1gI2ZMybbihqU3WIJz449lh+67Sa4BTmWcMuBlWAKi+PHHSvINUMhxoBJO74ucVUbjcphF/1ccxiUZcf3mUWmYusmfxk/F25AdAPqHeGYIUWP1iCsndF/wdkGYvLAJ3wx67816JD7tEOvo83jfL1WA0vOydYlnItAzHfHhBUq1THoWgqDR4cId9JVrL4TQ42MCRO7Z/k82rAqkZhBwK6l5UcqY4qkSH8RmS2uV/VNj80jAvmFph9NB/Y1JC9+r70j/MlFHt1Gz50YNnUNAYBe8gwTr+KIK6Tt5rV1QA6ewc1raY5UPvvA+6fnatiV+r94J6n6d1Z1qHZ6x4i38lOTFH1/vjlRIPp8sjGyNeFZ+zze7F7fHt19q2crtBsuBXpGD+VnPqzcCu2THVQe9iDH5YWCgFc8oPaDGo1yjYYdM0v6STL6auOHcILutWs3TJDXQJxnwC+Q4vzscAUi51NaYur7KcwZ2/8XDGth/cQZEn8dMhpVnROrq/R984P0jsgf3i1nSyPQTuFBU1ov6RzUVU5NEAxPv39fptj/WpPKftLSqV5H4ZTNqRPX9zyycs2QcuUS9YQq+cPfsEogh6UaRtA0GpCUZFww2gXlmxI07H18GiViWOB2nFB66tYtssMLaHk85r6cLXw2Cwb00+v6vag+OiscUBAfkFv+Ue0m03RsVtXDufI+xZbYo1T+fpi8A4LnnKFAAmVBvOddXPBMoKtvo8fRnLPK8nR9trmtu/8K6r/tLLSuAfOIJDrVDMHug4u2V1FmW4apNGKR4k+W3cVA66+MGuOkzt2fj4nb5AFvH6vObMhuyllH48rHJUOVOI7Dyj7wWJhWWKLTwo4+nT5CWpzE/VcAxu1YBV1PA+tCqumUgKHLLj18+zl9EOyNqLAe+QVFS7BHhxcN2RMjJixqTX7PSMAFKqzUH6Nd9hGyAuoCGIp1Q/jCLxQiclnzdrBV1CimEcLmN+7YFlBT1OyUJtqGNI1QxAOuhNSmLBmi0izCWSYGtv6WyjGTMwowx2fFHAwZeR0nOI+j4cXMva09L3sPwOIXEhvi6iMDuSESdgaxmOkzs7Ql9HaDNSPKU/tOr6No5TWkEE+NlIdxQVyI2ILDP05qOeGadmg/o3dc7P5z0WDKl4kIrOx9CfCcRP+LmyYQH1ELeasd8HLNs0gZ1qwAWOE+5mO5RmYPBbinK0gG049D/2k8LFB/r+6ehqFms+x7Yty2G/NlOppwqfdWolElS/IhhBdMoQlOR466KfRCWAyjoTE/on16JiW+wQSfyx+qXw+AcC4cv/FJAxBWjN3X9WphAR9FYm/6oIuzn0LWrHLXpr09eNHAmNRYLzUyDTem47aUPGM2q1rsEyHxYFfEvoK3KF2kN4rj0ShFYXkBg+oMsICYXmvmSSBgi6z1ohER0pc+yuInNPPc4S6S7V4WWIuqgAkdFVdBRlH53KDuJ27AO3SSNIhmc5Fvq4lVqxycSB3FfjmZTySa/E3lewd3iBWE32cnL4ozIC5QaVkneclsv/vGfDMLDLAjtQOgPBptRBO60PpRyJHFUNYalc2qYWN/paGeT7+4qQ2qpqhW7s7oRAMgSnKu1rmJXcWlosqK6fHdi1qzp2ZFSOfVLNltsWIPLnKZ05r05mlAd04UdaJxW0pzJof6srfCm5oJ4t9yNmW29H3P5Qhesb9Y/G1efVsgtrc9VjW2+nfdoeaNjY7aozAqyDnga5sWwz9W+ntoIVhOitvZ22Rx4+2ezHGglI6sWraYvF2iuDZFv0WnAyv6XWbK31+7UjC8A7kpdWRKbhNKmSpEFaCk7VpLBGaL7wIMiXkra905fpEwW+Biz5LyMwIRiD9pW2AacBSjo07ghBgP/0lNHsqVRCaac0F40FhNVVrrnRkwDhbwnVzbLMNZ+8w9mb3CuKXwy6cHoTHM9BZK3A2tPeTYB+6pRmnVXl1iRKgfA0WOXeB2TRm0bAZSOlH8FzqeQ3UdJmxenkIjS8Hm/3oZCMNg4hO0kdmLMFIdeBMsO4fLZlGg19GYQnAdkkUeYNpYSxvZ3KFIGmUvnzdqiu9FscPxgIIy906qbV1SMaYOd5qd7a0YUZfOmVuieQd5D38wE7umzRN03HtM3snuhsuvoaavplOdsgFt0EvfLnZmMdEljpzZ51PrUOZkUG2OhfQd6T9W8BvAleajUpMiczmVsj99BjGtE+Cs9B6vsD/bdn17G7tplO3RRUUEKfLYXkmXlFhJ2sQAf0Vgze60iPlZmYx7k69rdJdwMA6I98wu5q9Uj1x6eSwu7uZelM42RZkwXmWS6T+sqmGUyuANJH1Ppn6tdh58/nbsks3jbWlXrgp7q3VOMHQGJDwE5L8dTn4wMqALLPlYwWJFhdelc1iFVXcacwmjsOb0EJYKiGypP6UWC9FSdCAD+4Tb3PvnMv9XRAEA+oWrQ9tU+6V+/Hdaht4iNgh3dMMAGTVf0JLeJrwBK71MPJeHgXx1TRsQ/PCRsU4T7KC7ke06e9z5Y2IA15HaJKX4cAkKPS10J/GzhHP3BVj/tg/RGbqDcJK2DUJ5fQL6RKqadF6G3Pp4DuKJwQAqAe+q/K6ltDCOGT0sP4/ePjgmqpn0oAo5NHKyXNrjiKcQbv1+t1qbDuc6ShOt0HlWD7GuBbFyccIscA3ui6HyjG7JcM/JP0QBfKPPMbY+vQPYDIWvFUAqGOsI4AFSQZa54gTD23TVPmcZgFd3EU7iSfoDX94sGGOiWs2wA0G4pdA2EcKeewu2tjjG7r9Q3h90BV9pTV9utr489uBb9dGn3W5fP9LPPB2n5jxSlmZOkSo7CFakegpkEaLbermcUUS94LihJPNqbPZ98QUFu0p/oEm+zpUtNg8d9irdi4TaX2lQWjrJ7xF/w9CTYjnCgqXnhK7/AZtW0+WkBrPx2gKViDwzMNul7SIEzGbhCszT0/ihuOSUDVunRQgSDWfULrPM7qApU59iuDYJ2AXeDTzPY4HLXVleiEv7j9Q6BS3RPo3Fe80IwCLZrn4G0uTNd3yl6F7UPc08NjQeolCT8AXsQ23PXXrfsk6kFr3XfmpgxoxiAh+xE2u8KMIKpqFq0F2HrCyUyU7AD6I5XLm40W/NrzITUjpPWFgPYRuhdU1kDR5033zsa7G0BMHul2/EE9i6QkCtS2Tr9gkngtjN4J0oxrRgZCLxgnxw2iI734thn3enG0joMWlPj8EnpT3IoT78KbQ57pWZwt6Lb3UjsArntBykCzooa88CCSHvUChzRC8kpw0hrBcHBoy5q4hLEbfrIDWKu7G8yIAXi/ORx2obVNBkiylpakWY9lfbTNCgdvtix1yRgaMoQ4yp4xz2lwJWz9AWSPHgyzM3qkRadQ07Ug7JoPHUyFDHr7cPpBo7nrKfZtQ6zx7nMbu3kD7wTZqkbi4k1sogfDd6KaTlx1722+7sHvG/jL7WRBQxkcPf7ob8MRyBFgK+ruzsIagihR7f0r9RTYqo4clr1U3MP2uodYDyVd9KSXLVI3yhPs2zgL/dlbVNcB6DFU2gsfX3fAj/Fqfc//cFgaQXjOPlEZ5aO8RGgzj8ufJvqNqnFnnTHXB6jCcKXHk0BIVmcMqksGNQ/s58LMVl0sGfsPtEe7cv/wxSpO+H3jusMLNkPBGqrVT9AVHBzOk7eyrkerTZtXb0xt3Jl9PUcShaC+o/Yz9sD7s2qjUutgWG7MZLs6ylveMuLNWIPb5S11VUj4TA0+7lS+Sj03wynMZWyVzkw9kCSWQ5ayyf9y1EwhfKLtQdSgaVPmxa6fdlWUZIdBfD4JrQxyGtrBgWDyJ7AEY6fbhYbxDCTd9wfKZIq5B7v0cxsHKvUUGQ3C6CCcaI5By5On4XGGSNnO++6m6OLidqmuXXQrEbZ2w/uN/UtUCQrj6Rbo3/ImyM0d4yUtTx6MHAI1qON1uB/ZUSdReCZ82Es17hdIpmnznx6LBFFb8gqL5z82frKq4oxQfpxjQ7iZTNxjoACwj++S5i8wRSRotmgr9HwsCTWxGqtnQuFQ7Ba4Y34FVO5kcjaabe99kMXbWm4xeMGv7kp/uCKV1bns76TYcqa6/PADsZ/B6HjCev4OaJt/Tas+Rv7uljOJcON5hy5qV92gd886OhDjqZSDST+EvBMEO5ypJx+5tAPmDkf8zyIb0ZEuB6h2gPSUQ2hIfxZwx3hMnQKlz1X7T2KURL4AdmAVu0XfjvqvqGPfdVegfIRxC1ARkvvgm59BWISB/f7+14lN8lSpSxC8/zqEpqq7Nt5uEboJTxSY/y2ih5D9RrlhjYeRY0yFaNPljPhOEBtauF1jXcrB8Z9EMtKWFYlxJw2N3WGWSe93dv6hI+SeY9zV2ZNu8JHLVMP1L9I9q0JZCMHf46pxqkJSn8HSKYacmsTv2bhnTgPJU/2MPwpOLzAgHT4WRC6K3S9o2tGY9Q6wzfcwoLdfs/IUuVE2miazRNA5BpmndKHungjSDRYAwHj9f12E0puS23FCoseFIWf5i/wEdnZ/zNqp/i6/PveQYDLt6rkUnaPvjme/SeO88MILL7zwwgsvvPDCCy+88MILL7zwwm/E/wPWbhmsJTQ8tAAAAABJRU5ErkJggg==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http://www.clker.com/cliparts/U/v/V/W/I/F/promario-we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87" y="3685105"/>
            <a:ext cx="2664483" cy="23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mysitemyway.com/etc-mysitemyway/icons/legacy-previews/icons/magic-marker-icons-people-things/115807-magic-marker-icon-people-things-people-man1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r="29785"/>
          <a:stretch/>
        </p:blipFill>
        <p:spPr bwMode="auto">
          <a:xfrm>
            <a:off x="2028154" y="3299398"/>
            <a:ext cx="906572" cy="169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courbée vers le bas 5"/>
          <p:cNvSpPr/>
          <p:nvPr/>
        </p:nvSpPr>
        <p:spPr>
          <a:xfrm>
            <a:off x="3717756" y="2253915"/>
            <a:ext cx="5363469" cy="1181195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18586" r="4856"/>
          <a:stretch/>
        </p:blipFill>
        <p:spPr bwMode="auto">
          <a:xfrm>
            <a:off x="9569648" y="3475281"/>
            <a:ext cx="509705" cy="103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cdn.mysitemyway.com/etc-mysitemyway/icons/legacy-previews/icons/magic-marker-icons-people-things/115807-magic-marker-icon-people-things-people-man1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r="29785"/>
          <a:stretch/>
        </p:blipFill>
        <p:spPr bwMode="auto">
          <a:xfrm>
            <a:off x="8602406" y="3299105"/>
            <a:ext cx="906728" cy="1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18586" r="4856"/>
          <a:stretch/>
        </p:blipFill>
        <p:spPr bwMode="auto">
          <a:xfrm>
            <a:off x="2882799" y="4316945"/>
            <a:ext cx="496185" cy="103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cdn.mysitemyway.com/etc-mysitemyway/icons/legacy-previews/icons/magic-marker-icons-people-things/115807-magic-marker-icon-people-things-people-man1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r="29785"/>
          <a:stretch/>
        </p:blipFill>
        <p:spPr bwMode="auto">
          <a:xfrm>
            <a:off x="3431174" y="4091201"/>
            <a:ext cx="994011" cy="186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447631" y="2883649"/>
            <a:ext cx="2331877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Foreign victim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338119" y="2901475"/>
            <a:ext cx="2331877" cy="369332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Victim of crime abroad</a:t>
            </a:r>
            <a:endParaRPr lang="en-GB" dirty="0"/>
          </a:p>
        </p:txBody>
      </p:sp>
      <p:sp>
        <p:nvSpPr>
          <p:cNvPr id="19" name="Flèche courbée vers le bas 18"/>
          <p:cNvSpPr/>
          <p:nvPr/>
        </p:nvSpPr>
        <p:spPr>
          <a:xfrm flipH="1">
            <a:off x="4463820" y="3817035"/>
            <a:ext cx="3840427" cy="1181195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0613570" y="195944"/>
            <a:ext cx="1257300" cy="930728"/>
          </a:xfrm>
          <a:prstGeom prst="roundRect">
            <a:avLst/>
          </a:prstGeom>
          <a:blipFill>
            <a:blip r:embed="rId7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515879313"/>
              </p:ext>
            </p:extLst>
          </p:nvPr>
        </p:nvGraphicFramePr>
        <p:xfrm>
          <a:off x="1094016" y="1238595"/>
          <a:ext cx="8582000" cy="512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0613570" y="195944"/>
            <a:ext cx="1257300" cy="930728"/>
          </a:xfrm>
          <a:prstGeom prst="roundRect">
            <a:avLst/>
          </a:prstGeom>
          <a:blipFill>
            <a:blip r:embed="rId4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82633" y="274638"/>
            <a:ext cx="11299767" cy="78107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9933"/>
                </a:solidFill>
              </a:rPr>
              <a:t>Cross border victims: an added layer of complexity</a:t>
            </a:r>
            <a:endParaRPr lang="en-GB" sz="3200" dirty="0"/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10" y="1803862"/>
            <a:ext cx="2627473" cy="271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646865" y="2579914"/>
            <a:ext cx="1867735" cy="820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Language</a:t>
            </a:r>
            <a:endParaRPr lang="en-GB" dirty="0"/>
          </a:p>
        </p:txBody>
      </p:sp>
      <p:pic>
        <p:nvPicPr>
          <p:cNvPr id="12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5" y="296179"/>
            <a:ext cx="2031450" cy="2095940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646865" y="3175076"/>
            <a:ext cx="1867735" cy="820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Culture</a:t>
            </a:r>
            <a:endParaRPr lang="en-GB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46865" y="3766879"/>
            <a:ext cx="1867735" cy="820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Practical</a:t>
            </a:r>
            <a:endParaRPr lang="en-GB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646865" y="4378466"/>
            <a:ext cx="1867735" cy="820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Distance</a:t>
            </a:r>
            <a:endParaRPr lang="en-GB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46865" y="4964307"/>
            <a:ext cx="1867735" cy="820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Timing</a:t>
            </a:r>
            <a:endParaRPr lang="en-GB" dirty="0"/>
          </a:p>
        </p:txBody>
      </p:sp>
      <p:sp>
        <p:nvSpPr>
          <p:cNvPr id="20" name="Espace réservé du contenu 19"/>
          <p:cNvSpPr>
            <a:spLocks noGrp="1"/>
          </p:cNvSpPr>
          <p:nvPr>
            <p:ph idx="1"/>
          </p:nvPr>
        </p:nvSpPr>
        <p:spPr>
          <a:xfrm>
            <a:off x="3233057" y="2579914"/>
            <a:ext cx="8197325" cy="381685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Clr>
                <a:srgbClr val="FF6600"/>
              </a:buClr>
              <a:buSzPct val="85000"/>
              <a:defRPr/>
            </a:pPr>
            <a:r>
              <a:rPr lang="en-US" sz="3000" dirty="0" smtClean="0">
                <a:solidFill>
                  <a:schemeClr val="accent6"/>
                </a:solidFill>
              </a:rPr>
              <a:t>Information, support provision, rights</a:t>
            </a:r>
          </a:p>
          <a:p>
            <a:pPr>
              <a:lnSpc>
                <a:spcPct val="100000"/>
              </a:lnSpc>
              <a:buClr>
                <a:srgbClr val="FF6600"/>
              </a:buClr>
              <a:buSzPct val="85000"/>
              <a:defRPr/>
            </a:pPr>
            <a:r>
              <a:rPr lang="en-US" sz="3000" dirty="0" smtClean="0">
                <a:solidFill>
                  <a:schemeClr val="accent6"/>
                </a:solidFill>
              </a:rPr>
              <a:t>Impact of </a:t>
            </a:r>
            <a:r>
              <a:rPr lang="en-US" sz="3000" dirty="0" err="1" smtClean="0">
                <a:solidFill>
                  <a:schemeClr val="accent6"/>
                </a:solidFill>
              </a:rPr>
              <a:t>victimisation</a:t>
            </a:r>
            <a:r>
              <a:rPr lang="en-US" sz="3000" dirty="0" smtClean="0">
                <a:solidFill>
                  <a:schemeClr val="accent6"/>
                </a:solidFill>
              </a:rPr>
              <a:t>, support needs</a:t>
            </a:r>
          </a:p>
          <a:p>
            <a:pPr>
              <a:lnSpc>
                <a:spcPct val="100000"/>
              </a:lnSpc>
              <a:buClr>
                <a:srgbClr val="FF6600"/>
              </a:buClr>
              <a:buSzPct val="85000"/>
              <a:defRPr/>
            </a:pPr>
            <a:r>
              <a:rPr lang="en-GB" sz="3000" dirty="0">
                <a:solidFill>
                  <a:schemeClr val="accent6"/>
                </a:solidFill>
              </a:rPr>
              <a:t>T</a:t>
            </a:r>
            <a:r>
              <a:rPr lang="en-GB" sz="3000" dirty="0" smtClean="0">
                <a:solidFill>
                  <a:schemeClr val="accent6"/>
                </a:solidFill>
              </a:rPr>
              <a:t>ravel</a:t>
            </a:r>
            <a:r>
              <a:rPr lang="en-GB" sz="3000" dirty="0">
                <a:solidFill>
                  <a:schemeClr val="accent6"/>
                </a:solidFill>
              </a:rPr>
              <a:t>, </a:t>
            </a:r>
            <a:r>
              <a:rPr lang="en-GB" sz="3000" dirty="0" smtClean="0">
                <a:solidFill>
                  <a:schemeClr val="accent6"/>
                </a:solidFill>
              </a:rPr>
              <a:t> ID, food, health care, accommodation</a:t>
            </a:r>
          </a:p>
          <a:p>
            <a:pPr>
              <a:lnSpc>
                <a:spcPct val="100000"/>
              </a:lnSpc>
              <a:buClr>
                <a:srgbClr val="FF6600"/>
              </a:buClr>
              <a:buSzPct val="85000"/>
              <a:defRPr/>
            </a:pPr>
            <a:r>
              <a:rPr lang="en-GB" sz="3000" dirty="0" smtClean="0">
                <a:solidFill>
                  <a:schemeClr val="accent6"/>
                </a:solidFill>
              </a:rPr>
              <a:t>Support network, support over borders</a:t>
            </a:r>
            <a:endParaRPr lang="en-GB" sz="3000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buClr>
                <a:srgbClr val="FF6600"/>
              </a:buClr>
              <a:buSzPct val="85000"/>
              <a:defRPr/>
            </a:pPr>
            <a:r>
              <a:rPr lang="en-GB" sz="3000" dirty="0">
                <a:solidFill>
                  <a:schemeClr val="accent6"/>
                </a:solidFill>
              </a:rPr>
              <a:t>L</a:t>
            </a:r>
            <a:r>
              <a:rPr lang="en-GB" sz="3000" dirty="0" smtClean="0">
                <a:solidFill>
                  <a:schemeClr val="accent6"/>
                </a:solidFill>
              </a:rPr>
              <a:t>imited time-frame to get information and support </a:t>
            </a:r>
          </a:p>
          <a:p>
            <a:pPr>
              <a:lnSpc>
                <a:spcPct val="100000"/>
              </a:lnSpc>
              <a:buClr>
                <a:srgbClr val="FF6600"/>
              </a:buClr>
              <a:buSzPct val="85000"/>
              <a:defRPr/>
            </a:pPr>
            <a:r>
              <a:rPr lang="en-GB" sz="3000" dirty="0" smtClean="0">
                <a:solidFill>
                  <a:schemeClr val="accent6"/>
                </a:solidFill>
              </a:rPr>
              <a:t>Foreign victims of terrorism have different rights</a:t>
            </a:r>
            <a:endParaRPr lang="en-GB" sz="3000" dirty="0">
              <a:solidFill>
                <a:schemeClr val="accent6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613570" y="195944"/>
            <a:ext cx="1257300" cy="930728"/>
          </a:xfrm>
          <a:prstGeom prst="roundRect">
            <a:avLst/>
          </a:prstGeom>
          <a:blipFill>
            <a:blip r:embed="rId4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à coins arrondis 17"/>
          <p:cNvSpPr/>
          <p:nvPr/>
        </p:nvSpPr>
        <p:spPr>
          <a:xfrm>
            <a:off x="646864" y="5575894"/>
            <a:ext cx="1867735" cy="820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Different rights</a:t>
            </a:r>
            <a:endParaRPr lang="en-GB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7967750" cy="988897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9933"/>
                </a:solidFill>
              </a:rPr>
              <a:t>Cross border victims: </a:t>
            </a:r>
            <a:r>
              <a:rPr lang="en-GB" sz="3200" dirty="0" smtClean="0">
                <a:solidFill>
                  <a:srgbClr val="FF9933"/>
                </a:solidFill>
              </a:rPr>
              <a:t>Challenges and needs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270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485056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9933"/>
                </a:solidFill>
              </a:rPr>
              <a:t>Support for foreign victims</a:t>
            </a:r>
            <a:endParaRPr lang="en-GB" dirty="0">
              <a:solidFill>
                <a:srgbClr val="FF9933"/>
              </a:solidFill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600204"/>
            <a:ext cx="11127971" cy="4858785"/>
          </a:xfrm>
        </p:spPr>
        <p:txBody>
          <a:bodyPr>
            <a:normAutofit fontScale="92500" lnSpcReduction="10000"/>
          </a:bodyPr>
          <a:lstStyle/>
          <a:p>
            <a:pPr marL="609600" indent="-609600" algn="ctr" eaLnBrk="1" hangingPunct="1">
              <a:buFontTx/>
              <a:buNone/>
              <a:defRPr/>
            </a:pPr>
            <a:endParaRPr lang="en-US" altLang="fr-FR" sz="2000" b="1" dirty="0">
              <a:solidFill>
                <a:schemeClr val="tx1"/>
              </a:solidFill>
              <a:latin typeface="+mj-lt"/>
            </a:endParaRPr>
          </a:p>
          <a:p>
            <a:pPr marL="457200" marR="0" lvl="3" indent="-457200">
              <a:spcBef>
                <a:spcPts val="1300"/>
              </a:spcBef>
              <a:spcAft>
                <a:spcPts val="0"/>
              </a:spcAft>
              <a:buClr>
                <a:srgbClr val="FF66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Support at </a:t>
            </a:r>
            <a:r>
              <a:rPr lang="en-GB" sz="2800" b="1" dirty="0">
                <a:solidFill>
                  <a:srgbClr val="FF9933"/>
                </a:solidFill>
              </a:rPr>
              <a:t>home and abroad</a:t>
            </a:r>
            <a:endParaRPr lang="en-GB" sz="2800" b="1" dirty="0">
              <a:solidFill>
                <a:srgbClr val="FF9933"/>
              </a:solidFill>
            </a:endParaRPr>
          </a:p>
          <a:p>
            <a:pPr marL="457200" marR="0" lvl="3" indent="-457200">
              <a:spcBef>
                <a:spcPts val="1300"/>
              </a:spcBef>
              <a:spcAft>
                <a:spcPts val="0"/>
              </a:spcAft>
              <a:buClr>
                <a:srgbClr val="FF66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Specific support to </a:t>
            </a:r>
            <a:r>
              <a:rPr lang="en-GB" sz="2800" b="1" dirty="0">
                <a:solidFill>
                  <a:srgbClr val="FF9933"/>
                </a:solidFill>
              </a:rPr>
              <a:t>family member </a:t>
            </a:r>
            <a:r>
              <a:rPr lang="en-GB" sz="2800" b="1" dirty="0" smtClean="0">
                <a:solidFill>
                  <a:srgbClr val="FF9933"/>
                </a:solidFill>
              </a:rPr>
              <a:t>abroad</a:t>
            </a:r>
            <a:endParaRPr lang="en-GB" sz="2800" b="1" dirty="0">
              <a:solidFill>
                <a:srgbClr val="FF9933"/>
              </a:solidFill>
            </a:endParaRPr>
          </a:p>
          <a:p>
            <a:pPr marL="457200" marR="0" lvl="3" indent="-457200">
              <a:spcBef>
                <a:spcPts val="1300"/>
              </a:spcBef>
              <a:spcAft>
                <a:spcPts val="0"/>
              </a:spcAft>
              <a:buClr>
                <a:srgbClr val="FF66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Support </a:t>
            </a:r>
            <a:r>
              <a:rPr lang="en-GB" sz="2800" dirty="0">
                <a:solidFill>
                  <a:schemeClr val="tx1"/>
                </a:solidFill>
              </a:rPr>
              <a:t>in </a:t>
            </a:r>
            <a:r>
              <a:rPr lang="en-GB" sz="2800" b="1" dirty="0">
                <a:solidFill>
                  <a:srgbClr val="FF9933"/>
                </a:solidFill>
              </a:rPr>
              <a:t>different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b="1" dirty="0">
                <a:solidFill>
                  <a:srgbClr val="FF9933"/>
                </a:solidFill>
              </a:rPr>
              <a:t>languages</a:t>
            </a:r>
            <a:r>
              <a:rPr lang="en-GB" sz="2800" dirty="0">
                <a:solidFill>
                  <a:schemeClr val="tx1"/>
                </a:solidFill>
              </a:rPr>
              <a:t>	</a:t>
            </a:r>
          </a:p>
          <a:p>
            <a:pPr marL="457200" marR="0" lvl="3" indent="-457200">
              <a:spcBef>
                <a:spcPts val="1300"/>
              </a:spcBef>
              <a:spcAft>
                <a:spcPts val="0"/>
              </a:spcAft>
              <a:buClr>
                <a:srgbClr val="FF66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Support </a:t>
            </a:r>
            <a:r>
              <a:rPr lang="en-GB" sz="2800" dirty="0">
                <a:solidFill>
                  <a:schemeClr val="tx1"/>
                </a:solidFill>
              </a:rPr>
              <a:t>adapted to different </a:t>
            </a:r>
            <a:r>
              <a:rPr lang="en-GB" sz="2800" b="1" dirty="0" smtClean="0">
                <a:solidFill>
                  <a:srgbClr val="FF9933"/>
                </a:solidFill>
              </a:rPr>
              <a:t>culture/background</a:t>
            </a:r>
          </a:p>
          <a:p>
            <a:pPr marL="457200" marR="0" lvl="3" indent="-457200">
              <a:spcBef>
                <a:spcPts val="1300"/>
              </a:spcBef>
              <a:spcAft>
                <a:spcPts val="0"/>
              </a:spcAft>
              <a:buClr>
                <a:srgbClr val="FF66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Support </a:t>
            </a:r>
            <a:r>
              <a:rPr lang="en-GB" sz="2800" dirty="0">
                <a:solidFill>
                  <a:schemeClr val="tx1"/>
                </a:solidFill>
              </a:rPr>
              <a:t>adapted to their </a:t>
            </a:r>
            <a:r>
              <a:rPr lang="en-GB" sz="2800" b="1" dirty="0">
                <a:solidFill>
                  <a:srgbClr val="FF9933"/>
                </a:solidFill>
              </a:rPr>
              <a:t>practical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needs</a:t>
            </a:r>
          </a:p>
          <a:p>
            <a:pPr marL="457200" marR="0" lvl="3" indent="-457200">
              <a:spcBef>
                <a:spcPts val="1300"/>
              </a:spcBef>
              <a:spcAft>
                <a:spcPts val="0"/>
              </a:spcAft>
              <a:buClr>
                <a:srgbClr val="FF66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solidFill>
                  <a:schemeClr val="accent6"/>
                </a:solidFill>
              </a:rPr>
              <a:t>Flexibility</a:t>
            </a:r>
            <a:r>
              <a:rPr lang="en-GB" sz="2800" dirty="0" smtClean="0"/>
              <a:t> from the system</a:t>
            </a:r>
          </a:p>
          <a:p>
            <a:pPr marL="457200" marR="0" lvl="3" indent="-457200">
              <a:spcBef>
                <a:spcPts val="1300"/>
              </a:spcBef>
              <a:spcAft>
                <a:spcPts val="0"/>
              </a:spcAft>
              <a:buClr>
                <a:srgbClr val="FF66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solidFill>
                  <a:schemeClr val="accent6"/>
                </a:solidFill>
              </a:rPr>
              <a:t>More time</a:t>
            </a:r>
          </a:p>
          <a:p>
            <a:pPr marL="457200" marR="0" lvl="3" indent="-457200">
              <a:spcBef>
                <a:spcPts val="1300"/>
              </a:spcBef>
              <a:spcAft>
                <a:spcPts val="0"/>
              </a:spcAft>
              <a:buClr>
                <a:srgbClr val="FF66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solidFill>
                  <a:schemeClr val="accent6"/>
                </a:solidFill>
              </a:rPr>
              <a:t>More co-ordination</a:t>
            </a:r>
            <a:endParaRPr lang="en-GB" sz="2800" b="1" dirty="0">
              <a:solidFill>
                <a:schemeClr val="accent6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fr-FR" sz="2000" b="1" dirty="0"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fr-FR" sz="2000" b="1" dirty="0"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fr-FR" sz="2000" b="1" dirty="0">
              <a:latin typeface="+mj-lt"/>
            </a:endParaRPr>
          </a:p>
          <a:p>
            <a:pPr marL="609600" indent="-609600" eaLnBrk="1" hangingPunct="1">
              <a:defRPr/>
            </a:pPr>
            <a:endParaRPr lang="en-GB" altLang="fr-FR" sz="2400" dirty="0">
              <a:latin typeface="+mj-lt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0613570" y="195944"/>
            <a:ext cx="1257300" cy="930728"/>
          </a:xfrm>
          <a:prstGeom prst="roundRect">
            <a:avLst/>
          </a:prstGeom>
          <a:blipFill>
            <a:blip r:embed="rId3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3826"/>
            <a:ext cx="10972800" cy="565234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Thank you!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Victim </a:t>
            </a:r>
            <a:r>
              <a:rPr lang="en-US" b="1" dirty="0"/>
              <a:t>Support Europe</a:t>
            </a:r>
          </a:p>
          <a:p>
            <a:pPr marL="0" indent="0" algn="ctr">
              <a:buNone/>
            </a:pPr>
            <a:r>
              <a:rPr lang="en-US" b="1" dirty="0"/>
              <a:t>Rue de la </a:t>
            </a:r>
            <a:r>
              <a:rPr lang="en-US" b="1" dirty="0" err="1"/>
              <a:t>Loi</a:t>
            </a:r>
            <a:r>
              <a:rPr lang="en-US" b="1" dirty="0"/>
              <a:t> 235 </a:t>
            </a:r>
          </a:p>
          <a:p>
            <a:pPr algn="ctr"/>
            <a:r>
              <a:rPr lang="en-US" b="1" dirty="0"/>
              <a:t>Brussels</a:t>
            </a:r>
          </a:p>
          <a:p>
            <a:pPr algn="ctr"/>
            <a:r>
              <a:rPr lang="en-US" b="1" dirty="0"/>
              <a:t>+3222310112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hlinkClick r:id="rId2"/>
              </a:rPr>
              <a:t>l.altan@victimsupporteurope.eu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8" b="43309"/>
          <a:stretch/>
        </p:blipFill>
        <p:spPr>
          <a:xfrm>
            <a:off x="3021589" y="5362228"/>
            <a:ext cx="6315075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9933"/>
                </a:solidFill>
              </a:rPr>
              <a:t>Introduction </a:t>
            </a:r>
            <a:r>
              <a:rPr lang="en-GB" dirty="0" smtClean="0">
                <a:solidFill>
                  <a:srgbClr val="FF9933"/>
                </a:solidFill>
              </a:rPr>
              <a:t>to Victim </a:t>
            </a:r>
            <a:r>
              <a:rPr lang="en-GB" dirty="0">
                <a:solidFill>
                  <a:srgbClr val="FF9933"/>
                </a:solidFill>
              </a:rPr>
              <a:t>Support Europe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>
          <a:xfrm>
            <a:off x="5541819" y="2993457"/>
            <a:ext cx="6289964" cy="3614624"/>
          </a:xfrm>
        </p:spPr>
        <p:txBody>
          <a:bodyPr>
            <a:normAutofit/>
          </a:bodyPr>
          <a:lstStyle/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000" dirty="0"/>
              <a:t>U</a:t>
            </a:r>
            <a:r>
              <a:rPr lang="en-US" altLang="fr-FR" sz="2000" dirty="0"/>
              <a:t>mbrella network for national victim support organisations in Europe </a:t>
            </a:r>
          </a:p>
          <a:p>
            <a:pPr marL="609600" indent="-609600">
              <a:defRPr/>
            </a:pPr>
            <a:endParaRPr lang="en-US" altLang="fr-FR" sz="2000" dirty="0"/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000" dirty="0" smtClean="0"/>
              <a:t>50 </a:t>
            </a:r>
            <a:r>
              <a:rPr lang="en-US" altLang="fr-FR" sz="2000" dirty="0"/>
              <a:t>Members </a:t>
            </a:r>
            <a:r>
              <a:rPr lang="en-US" altLang="fr-FR" sz="2000" dirty="0" smtClean="0"/>
              <a:t>in 28 </a:t>
            </a:r>
            <a:r>
              <a:rPr lang="en-US" altLang="fr-FR" sz="2000" dirty="0"/>
              <a:t>countries, mostly in Europe.</a:t>
            </a:r>
          </a:p>
          <a:p>
            <a:pPr marL="609600" indent="-609600">
              <a:defRPr/>
            </a:pPr>
            <a:endParaRPr lang="en-US" altLang="fr-FR" sz="2000" dirty="0"/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000" dirty="0" smtClean="0"/>
              <a:t>Members </a:t>
            </a:r>
            <a:r>
              <a:rPr lang="en-US" altLang="fr-FR" sz="2000" dirty="0"/>
              <a:t>have around 3000 staff, </a:t>
            </a:r>
            <a:r>
              <a:rPr lang="en-US" altLang="fr-FR" sz="2000" dirty="0" smtClean="0"/>
              <a:t>20 000 volunteers.</a:t>
            </a: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fr-FR" sz="2000" dirty="0" smtClean="0"/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000" dirty="0" smtClean="0"/>
              <a:t>They </a:t>
            </a:r>
            <a:r>
              <a:rPr lang="en-US" altLang="fr-FR" sz="2000" dirty="0"/>
              <a:t>provide assistance to around 2 million people affected by crime and disasters each year</a:t>
            </a: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endParaRPr lang="en-GB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5" y="2656793"/>
            <a:ext cx="4990385" cy="4542681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0861221" y="122468"/>
            <a:ext cx="1257300" cy="930728"/>
          </a:xfrm>
          <a:prstGeom prst="roundRect">
            <a:avLst/>
          </a:prstGeom>
          <a:blipFill>
            <a:blip r:embed="rId4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65270" y="1501583"/>
            <a:ext cx="11656194" cy="1297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FontTx/>
              <a:buNone/>
              <a:defRPr/>
            </a:pPr>
            <a:endParaRPr lang="en-US" altLang="fr-FR" sz="1800" dirty="0" smtClean="0">
              <a:latin typeface="Garamond" pitchFamily="18" charset="0"/>
            </a:endParaRP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dirty="0" smtClean="0"/>
              <a:t>Works to establish and improve rights and services for victims in Europe and globally</a:t>
            </a: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endParaRPr lang="en-US" sz="1000" dirty="0" smtClean="0"/>
          </a:p>
          <a:p>
            <a:pPr indent="-274320">
              <a:spcBef>
                <a:spcPts val="0"/>
              </a:spcBef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dirty="0" smtClean="0"/>
              <a:t>Helps NGOS, governments and International institutions to develop capacities, learn from each other and cooperate.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6852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063" y="262443"/>
            <a:ext cx="11483439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FF9933"/>
                </a:solidFill>
              </a:rPr>
              <a:t>Victim Support Europe and work on Terrorism</a:t>
            </a:r>
            <a:endParaRPr lang="en-GB" sz="4000" dirty="0">
              <a:solidFill>
                <a:srgbClr val="FF9933"/>
              </a:solidFill>
            </a:endParaRPr>
          </a:p>
        </p:txBody>
      </p:sp>
      <p:pic>
        <p:nvPicPr>
          <p:cNvPr id="5" name="Espace réservé pour une image 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3" b="11163"/>
          <a:stretch>
            <a:fillRect/>
          </a:stretch>
        </p:blipFill>
        <p:spPr>
          <a:xfrm>
            <a:off x="8123504" y="1775250"/>
            <a:ext cx="3289498" cy="1438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6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0" y="2393451"/>
            <a:ext cx="2212381" cy="1477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0" y="4580470"/>
            <a:ext cx="2376880" cy="1782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12" y="4176177"/>
            <a:ext cx="2286000" cy="128587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7607391"/>
              </p:ext>
            </p:extLst>
          </p:nvPr>
        </p:nvGraphicFramePr>
        <p:xfrm>
          <a:off x="2375938" y="1449998"/>
          <a:ext cx="7188476" cy="481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44" y="3036959"/>
            <a:ext cx="2781864" cy="1667699"/>
          </a:xfrm>
          <a:prstGeom prst="rect">
            <a:avLst/>
          </a:prstGeom>
        </p:spPr>
      </p:pic>
      <p:sp>
        <p:nvSpPr>
          <p:cNvPr id="11" name="Rectangle à coins arrondis 4"/>
          <p:cNvSpPr/>
          <p:nvPr/>
        </p:nvSpPr>
        <p:spPr>
          <a:xfrm>
            <a:off x="10861221" y="122468"/>
            <a:ext cx="1257300" cy="930728"/>
          </a:xfrm>
          <a:prstGeom prst="roundRect">
            <a:avLst/>
          </a:prstGeom>
          <a:blipFill>
            <a:blip r:embed="rId13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291471"/>
            <a:ext cx="10972800" cy="483469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7030A0"/>
                </a:solidFill>
              </a:rPr>
              <a:t>DEVELOPING THE RIGHT RESPONSES FOR VICTIMS OF </a:t>
            </a:r>
            <a:r>
              <a:rPr lang="en-GB" sz="3600" b="1" dirty="0" smtClean="0">
                <a:solidFill>
                  <a:srgbClr val="7030A0"/>
                </a:solidFill>
              </a:rPr>
              <a:t>TERRORISM:</a:t>
            </a:r>
            <a:endParaRPr lang="en-GB" sz="3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WHAT SHOULD WE DO DIFFERENTLY COMPARED TO OTHER CRIMES AND OTHER VICTIMS?</a:t>
            </a:r>
            <a:endParaRPr lang="fr-BE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à coins arrondis 4"/>
          <p:cNvSpPr/>
          <p:nvPr/>
        </p:nvSpPr>
        <p:spPr>
          <a:xfrm>
            <a:off x="10683269" y="203503"/>
            <a:ext cx="1257300" cy="930728"/>
          </a:xfrm>
          <a:prstGeom prst="roundRect">
            <a:avLst/>
          </a:prstGeom>
          <a:blipFill>
            <a:blip r:embed="rId2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009382"/>
              </p:ext>
            </p:extLst>
          </p:nvPr>
        </p:nvGraphicFramePr>
        <p:xfrm>
          <a:off x="2974648" y="400431"/>
          <a:ext cx="6242704" cy="6436039"/>
        </p:xfrm>
        <a:graphic>
          <a:graphicData uri="http://schemas.openxmlformats.org/drawingml/2006/table">
            <a:tbl>
              <a:tblPr firstRow="1" firstCol="1" bandRow="1"/>
              <a:tblGrid>
                <a:gridCol w="3121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855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en-GB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 OF ATTACK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000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</a:t>
                      </a: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single attack	</a:t>
                      </a: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</a:t>
                      </a: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single </a:t>
                      </a: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 or </a:t>
                      </a: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concluded</a:t>
                      </a: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 </a:t>
                      </a: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limited </a:t>
                      </a: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casualties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or </a:t>
                      </a: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abroad      		Weapon </a:t>
                      </a: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used – bomb, </a:t>
                      </a: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				gun</a:t>
                      </a: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vehicle, </a:t>
                      </a: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CBRN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449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en-GB" sz="1600" b="1" u="sng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TIMELINE </a:t>
                      </a:r>
                      <a:r>
                        <a:rPr lang="en-GB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GB" sz="1600" b="1" u="sng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endParaRPr lang="en-GB" sz="1300" b="1" u="sng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endParaRPr lang="fr-B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en-GB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NGOs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Generic </a:t>
                      </a: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national </a:t>
                      </a:r>
                      <a:r>
                        <a:rPr lang="en-GB" sz="16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6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16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Specialist support </a:t>
                      </a: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terrorism, peer support, specific: – disabilities, religious groups, LGBTI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6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Spontaneous </a:t>
                      </a: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housing offers, free taxis, fundraising, 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en-GB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Actors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Victim Support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Command </a:t>
                      </a: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control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responders 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Hospitals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Criminal justice actors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Compensation authorities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and social welfare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Schools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314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en-GB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Types of Services offered by different actors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Prevention</a:t>
                      </a: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counter-radicalisation, awareness raising, social buy in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Preparation</a:t>
                      </a:r>
                      <a:r>
                        <a:rPr lang="en-GB" sz="1400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</a:t>
                      </a: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policy </a:t>
                      </a: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dev, training, awareness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Response</a:t>
                      </a:r>
                      <a:r>
                        <a:rPr lang="en-GB" sz="1400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Victim </a:t>
                      </a: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point of contact –victim needs, service co-ordination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Victim Support </a:t>
                      </a: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helplines, victim centre, victim navigator, specialist services (disability changes, therapies), advocacy, long term support,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awareness and memorials</a:t>
                      </a:r>
                      <a:endParaRPr lang="fr-B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94650293"/>
              </p:ext>
            </p:extLst>
          </p:nvPr>
        </p:nvGraphicFramePr>
        <p:xfrm>
          <a:off x="2974648" y="2187432"/>
          <a:ext cx="6242704" cy="485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324392253"/>
              </p:ext>
            </p:extLst>
          </p:nvPr>
        </p:nvGraphicFramePr>
        <p:xfrm>
          <a:off x="9310659" y="1175545"/>
          <a:ext cx="2900091" cy="281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405480" y="4151376"/>
            <a:ext cx="2611097" cy="37516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NEEDS OF VICTIMS</a:t>
            </a: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10659" y="403329"/>
            <a:ext cx="280074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VICTIMS AND AFFECTED PERSONS</a:t>
            </a: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530243563"/>
              </p:ext>
            </p:extLst>
          </p:nvPr>
        </p:nvGraphicFramePr>
        <p:xfrm>
          <a:off x="9310659" y="4599508"/>
          <a:ext cx="2836594" cy="210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0601" y="403329"/>
            <a:ext cx="2800740" cy="403187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VICTIM FOCUSED </a:t>
            </a:r>
          </a:p>
          <a:p>
            <a:r>
              <a:rPr lang="en-US" sz="3200" dirty="0" smtClean="0"/>
              <a:t>RESPONSE FRAMEWORK :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Nature of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bg1"/>
                </a:solidFill>
              </a:rPr>
              <a:t>Timeline of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Actors: mission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Who is affected?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Needs of victims</a:t>
            </a:r>
            <a:endParaRPr lang="en-US" sz="1600" kern="1200" dirty="0" smtClean="0">
              <a:solidFill>
                <a:schemeClr val="bg1"/>
              </a:solidFill>
            </a:endParaRPr>
          </a:p>
          <a:p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24" name="Rectangle à coins arrondis 4"/>
          <p:cNvSpPr/>
          <p:nvPr/>
        </p:nvSpPr>
        <p:spPr>
          <a:xfrm>
            <a:off x="80601" y="5775041"/>
            <a:ext cx="1257300" cy="930728"/>
          </a:xfrm>
          <a:prstGeom prst="roundRect">
            <a:avLst/>
          </a:prstGeom>
          <a:blipFill>
            <a:blip r:embed="rId17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8" grpId="0">
        <p:bldAsOne/>
      </p:bldGraphic>
      <p:bldP spid="19" grpId="0" animBg="1"/>
      <p:bldP spid="20" grpId="0" animBg="1"/>
      <p:bldGraphic spid="22" grpId="0">
        <p:bldAsOne/>
      </p:bldGraphic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938469231"/>
              </p:ext>
            </p:extLst>
          </p:nvPr>
        </p:nvGraphicFramePr>
        <p:xfrm>
          <a:off x="873669" y="1891982"/>
          <a:ext cx="4970950" cy="481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267748" y="1123543"/>
            <a:ext cx="2611097" cy="37516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NEEDS OF VICTIMS</a:t>
            </a: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8606" y="1123543"/>
            <a:ext cx="342090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VICTIMS AND AFFECTED PERSONS</a:t>
            </a: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19802456"/>
              </p:ext>
            </p:extLst>
          </p:nvPr>
        </p:nvGraphicFramePr>
        <p:xfrm>
          <a:off x="6954594" y="1891982"/>
          <a:ext cx="5237406" cy="4660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Rectangle à coins arrondis 4"/>
          <p:cNvSpPr/>
          <p:nvPr/>
        </p:nvSpPr>
        <p:spPr>
          <a:xfrm>
            <a:off x="10834098" y="109234"/>
            <a:ext cx="1257300" cy="930728"/>
          </a:xfrm>
          <a:prstGeom prst="roundRect">
            <a:avLst/>
          </a:prstGeom>
          <a:blipFill>
            <a:blip r:embed="rId12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 animBg="1"/>
      <p:bldP spid="20" grpId="0" animBg="1"/>
      <p:bldGraphic spid="2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552806"/>
            <a:ext cx="10772775" cy="970844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accent6"/>
                </a:solidFill>
              </a:rPr>
              <a:t>Three phases to meeting needs</a:t>
            </a:r>
            <a:endParaRPr lang="en-GB" sz="44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868780"/>
              </p:ext>
            </p:extLst>
          </p:nvPr>
        </p:nvGraphicFramePr>
        <p:xfrm>
          <a:off x="365483" y="1123070"/>
          <a:ext cx="11356257" cy="565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à coins arrondis 4"/>
          <p:cNvSpPr/>
          <p:nvPr/>
        </p:nvSpPr>
        <p:spPr>
          <a:xfrm>
            <a:off x="10834098" y="109234"/>
            <a:ext cx="1257300" cy="930728"/>
          </a:xfrm>
          <a:prstGeom prst="roundRect">
            <a:avLst/>
          </a:prstGeom>
          <a:blipFill>
            <a:blip r:embed="rId7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06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740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6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Planning and preparation: key issues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31595" y="1600200"/>
            <a:ext cx="10963373" cy="50691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7030A0"/>
                </a:solidFill>
              </a:rPr>
              <a:t>Incorporation of victim expertise in crisis system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7030A0"/>
                </a:solidFill>
              </a:rPr>
              <a:t>Training and exercises: where does victim support fit it?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7030A0"/>
                </a:solidFill>
              </a:rPr>
              <a:t>Ability to establish infrastructure quickly: physical, technical,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7030A0"/>
                </a:solidFill>
              </a:rPr>
              <a:t>Funding surge and management of donations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7030A0"/>
                </a:solidFill>
              </a:rPr>
              <a:t>Develop partnerships, relationships and trust: multi-agency/ multi sector work, protocols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7030A0"/>
                </a:solidFill>
              </a:rPr>
              <a:t>Defining victims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7030A0"/>
                </a:solidFill>
              </a:rPr>
              <a:t>Data protection and data sharing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7030A0"/>
                </a:solidFill>
              </a:rPr>
              <a:t>Peer support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332656"/>
            <a:ext cx="4019550" cy="3048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0834098" y="109234"/>
            <a:ext cx="1257300" cy="930728"/>
          </a:xfrm>
          <a:prstGeom prst="roundRect">
            <a:avLst/>
          </a:prstGeom>
          <a:blipFill>
            <a:blip r:embed="rId4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2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14" y="167163"/>
            <a:ext cx="10515600" cy="103004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9933"/>
                </a:solidFill>
              </a:rPr>
              <a:t>CRISIS </a:t>
            </a:r>
            <a:r>
              <a:rPr lang="en-GB" dirty="0" smtClean="0">
                <a:solidFill>
                  <a:srgbClr val="FF9933"/>
                </a:solidFill>
              </a:rPr>
              <a:t>RESPONSE: INFORMATION</a:t>
            </a:r>
            <a:endParaRPr lang="fr-BE" dirty="0">
              <a:solidFill>
                <a:srgbClr val="FF993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070091"/>
              </p:ext>
            </p:extLst>
          </p:nvPr>
        </p:nvGraphicFramePr>
        <p:xfrm>
          <a:off x="708188" y="1197205"/>
          <a:ext cx="10926451" cy="55618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65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INFORMATION IS ABSOLUTELY VITAL</a:t>
                      </a:r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80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PRINCIPLES: information and communications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Fast, single, reliable, original source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Simple and accessible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Diverse forms of 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Victim</a:t>
                      </a: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 sensitive, regular, personal, repeated</a:t>
                      </a: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Trained personnel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What happened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Loved</a:t>
                      </a: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 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Practical info: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What happens next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What do they need to 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What services and help are available</a:t>
                      </a:r>
                    </a:p>
                    <a:p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89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MECHANISMS</a:t>
                      </a:r>
                      <a:endParaRPr lang="fr-BE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rgbClr val="7030A0"/>
                          </a:solidFill>
                        </a:rPr>
                        <a:t>Single website: public</a:t>
                      </a:r>
                      <a:r>
                        <a:rPr lang="en-GB" sz="1800" kern="1200" baseline="0" dirty="0" smtClean="0">
                          <a:solidFill>
                            <a:srgbClr val="7030A0"/>
                          </a:solidFill>
                        </a:rPr>
                        <a:t> and private</a:t>
                      </a:r>
                      <a:endParaRPr lang="fr-BE" sz="1800" kern="12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rgbClr val="7030A0"/>
                          </a:solidFill>
                        </a:rPr>
                        <a:t>Crisis helpline- single national number, </a:t>
                      </a:r>
                      <a:endParaRPr lang="fr-BE" sz="1800" kern="12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rgbClr val="7030A0"/>
                          </a:solidFill>
                        </a:rPr>
                        <a:t>Victim/family assistance centre</a:t>
                      </a:r>
                      <a:endParaRPr lang="fr-BE" sz="1800" kern="12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rgbClr val="7030A0"/>
                          </a:solidFill>
                        </a:rPr>
                        <a:t>Victim navigator/ support worker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rgbClr val="7030A0"/>
                          </a:solidFill>
                        </a:rPr>
                        <a:t>Social</a:t>
                      </a:r>
                      <a:r>
                        <a:rPr lang="en-GB" sz="1800" kern="1200" baseline="0" dirty="0" smtClean="0">
                          <a:solidFill>
                            <a:srgbClr val="7030A0"/>
                          </a:solidFill>
                        </a:rPr>
                        <a:t> media</a:t>
                      </a:r>
                      <a:endParaRPr lang="fr-BE" sz="18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fr-B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46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SPECIALS</a:t>
                      </a: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 CONSIDERATIONS</a:t>
                      </a: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Young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Foreign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Disability</a:t>
                      </a:r>
                    </a:p>
                    <a:p>
                      <a:endParaRPr lang="fr-BE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à coins arrondis 16"/>
          <p:cNvSpPr/>
          <p:nvPr/>
        </p:nvSpPr>
        <p:spPr>
          <a:xfrm>
            <a:off x="10613570" y="195944"/>
            <a:ext cx="1257300" cy="930728"/>
          </a:xfrm>
          <a:prstGeom prst="roundRect">
            <a:avLst/>
          </a:prstGeom>
          <a:blipFill>
            <a:blip r:embed="rId2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255BCB076BF47A30976FF0756ECA5" ma:contentTypeVersion="10" ma:contentTypeDescription="Crée un document." ma:contentTypeScope="" ma:versionID="7a23e67206cc6cb24befd590ca6639fc">
  <xsd:schema xmlns:xsd="http://www.w3.org/2001/XMLSchema" xmlns:xs="http://www.w3.org/2001/XMLSchema" xmlns:p="http://schemas.microsoft.com/office/2006/metadata/properties" xmlns:ns2="ee3cc669-fd3c-4137-a29c-09f260218be2" xmlns:ns3="a9762e67-9a1c-4eed-bd92-c70a579c4de1" targetNamespace="http://schemas.microsoft.com/office/2006/metadata/properties" ma:root="true" ma:fieldsID="6d6a3345431d63d9bd2507394342719d" ns2:_="" ns3:_="">
    <xsd:import namespace="ee3cc669-fd3c-4137-a29c-09f260218be2"/>
    <xsd:import namespace="a9762e67-9a1c-4eed-bd92-c70a579c4d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cc669-fd3c-4137-a29c-09f260218b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62e67-9a1c-4eed-bd92-c70a579c4d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C53358-8B8B-4871-950B-D152270F3A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098B9F-1539-47D3-9AC2-8C7471BD6B6A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a9762e67-9a1c-4eed-bd92-c70a579c4de1"/>
    <ds:schemaRef ds:uri="ee3cc669-fd3c-4137-a29c-09f260218be2"/>
  </ds:schemaRefs>
</ds:datastoreItem>
</file>

<file path=customXml/itemProps3.xml><?xml version="1.0" encoding="utf-8"?>
<ds:datastoreItem xmlns:ds="http://schemas.openxmlformats.org/officeDocument/2006/customXml" ds:itemID="{4F8FA925-10AA-4EF7-84C1-7E83FA23F2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870</Words>
  <Application>Microsoft Office PowerPoint</Application>
  <PresentationFormat>Widescreen</PresentationFormat>
  <Paragraphs>223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Aharoni</vt:lpstr>
      <vt:lpstr>Arial</vt:lpstr>
      <vt:lpstr>Brush Script MT</vt:lpstr>
      <vt:lpstr>Calibri</vt:lpstr>
      <vt:lpstr>Calibri Light</vt:lpstr>
      <vt:lpstr>Candara</vt:lpstr>
      <vt:lpstr>Garamond</vt:lpstr>
      <vt:lpstr>Symbol</vt:lpstr>
      <vt:lpstr>Times New Roman</vt:lpstr>
      <vt:lpstr>Thème Office</vt:lpstr>
      <vt:lpstr>Office Theme</vt:lpstr>
      <vt:lpstr>Developing a victim-oriented response to terrorism</vt:lpstr>
      <vt:lpstr>Introduction to Victim Support Europe</vt:lpstr>
      <vt:lpstr>Victim Support Europe and work on Terrorism</vt:lpstr>
      <vt:lpstr>PowerPoint Presentation</vt:lpstr>
      <vt:lpstr>PowerPoint Presentation</vt:lpstr>
      <vt:lpstr>PowerPoint Presentation</vt:lpstr>
      <vt:lpstr>Three phases to meeting needs</vt:lpstr>
      <vt:lpstr>Planning and preparation: key issues</vt:lpstr>
      <vt:lpstr>CRISIS RESPONSE: INFORMATION</vt:lpstr>
      <vt:lpstr>Crisis Response: Support</vt:lpstr>
      <vt:lpstr>Cross-border victims</vt:lpstr>
      <vt:lpstr>Cross border victims: an added layer of complexity</vt:lpstr>
      <vt:lpstr>Cross border victims: Challenges and needs</vt:lpstr>
      <vt:lpstr>Support for foreign victims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an verelst</dc:creator>
  <cp:lastModifiedBy>Levent Altan</cp:lastModifiedBy>
  <cp:revision>117</cp:revision>
  <cp:lastPrinted>2016-05-25T11:04:46Z</cp:lastPrinted>
  <dcterms:created xsi:type="dcterms:W3CDTF">2016-05-10T08:12:30Z</dcterms:created>
  <dcterms:modified xsi:type="dcterms:W3CDTF">2018-02-20T08:39:09Z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  <property fmtid="{D5CDD505-2E9C-101B-9397-08002B2CF9AE}" pid="3" name="ContentTypeId">
    <vt:lpwstr>0x0101006E4255BCB076BF47A30976FF0756ECA5</vt:lpwstr>
  </property>
</Properties>
</file>